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2"/>
  </p:notesMasterIdLst>
  <p:sldIdLst>
    <p:sldId id="256" r:id="rId2"/>
    <p:sldId id="257" r:id="rId3"/>
    <p:sldId id="273" r:id="rId4"/>
    <p:sldId id="274" r:id="rId5"/>
    <p:sldId id="275" r:id="rId6"/>
    <p:sldId id="287" r:id="rId7"/>
    <p:sldId id="288" r:id="rId8"/>
    <p:sldId id="295" r:id="rId9"/>
    <p:sldId id="289" r:id="rId10"/>
    <p:sldId id="290" r:id="rId11"/>
    <p:sldId id="291" r:id="rId12"/>
    <p:sldId id="292" r:id="rId13"/>
    <p:sldId id="294" r:id="rId14"/>
    <p:sldId id="296" r:id="rId15"/>
    <p:sldId id="297" r:id="rId16"/>
    <p:sldId id="400" r:id="rId17"/>
    <p:sldId id="298" r:id="rId18"/>
    <p:sldId id="302" r:id="rId19"/>
    <p:sldId id="303" r:id="rId20"/>
    <p:sldId id="304" r:id="rId21"/>
    <p:sldId id="307" r:id="rId22"/>
    <p:sldId id="308" r:id="rId23"/>
    <p:sldId id="310" r:id="rId24"/>
    <p:sldId id="311" r:id="rId25"/>
    <p:sldId id="312" r:id="rId26"/>
    <p:sldId id="313" r:id="rId27"/>
    <p:sldId id="314" r:id="rId28"/>
    <p:sldId id="299" r:id="rId29"/>
    <p:sldId id="322" r:id="rId30"/>
    <p:sldId id="323" r:id="rId31"/>
    <p:sldId id="324" r:id="rId32"/>
    <p:sldId id="327" r:id="rId33"/>
    <p:sldId id="328" r:id="rId34"/>
    <p:sldId id="329" r:id="rId35"/>
    <p:sldId id="330" r:id="rId36"/>
    <p:sldId id="331" r:id="rId37"/>
    <p:sldId id="334" r:id="rId38"/>
    <p:sldId id="300" r:id="rId39"/>
    <p:sldId id="346" r:id="rId40"/>
    <p:sldId id="347" r:id="rId41"/>
    <p:sldId id="348" r:id="rId42"/>
    <p:sldId id="351" r:id="rId43"/>
    <p:sldId id="355" r:id="rId44"/>
    <p:sldId id="356" r:id="rId45"/>
    <p:sldId id="357" r:id="rId46"/>
    <p:sldId id="358" r:id="rId47"/>
    <p:sldId id="352" r:id="rId48"/>
    <p:sldId id="301" r:id="rId49"/>
    <p:sldId id="365" r:id="rId50"/>
    <p:sldId id="366" r:id="rId51"/>
    <p:sldId id="367" r:id="rId52"/>
    <p:sldId id="370" r:id="rId53"/>
    <p:sldId id="374" r:id="rId54"/>
    <p:sldId id="375" r:id="rId55"/>
    <p:sldId id="376" r:id="rId56"/>
    <p:sldId id="377" r:id="rId57"/>
    <p:sldId id="371" r:id="rId58"/>
    <p:sldId id="378" r:id="rId59"/>
    <p:sldId id="401" r:id="rId60"/>
    <p:sldId id="387" r:id="rId61"/>
    <p:sldId id="389" r:id="rId62"/>
    <p:sldId id="402" r:id="rId63"/>
    <p:sldId id="390" r:id="rId64"/>
    <p:sldId id="391" r:id="rId65"/>
    <p:sldId id="392" r:id="rId66"/>
    <p:sldId id="393" r:id="rId67"/>
    <p:sldId id="394" r:id="rId68"/>
    <p:sldId id="396" r:id="rId69"/>
    <p:sldId id="397" r:id="rId70"/>
    <p:sldId id="293" r:id="rId71"/>
  </p:sldIdLst>
  <p:sldSz cx="9144000" cy="5143500" type="screen16x9"/>
  <p:notesSz cx="6858000" cy="9144000"/>
  <p:embeddedFontLst>
    <p:embeddedFont>
      <p:font typeface="Albert Sans" panose="020B0604020202020204" charset="0"/>
      <p:regular r:id="rId73"/>
      <p:bold r:id="rId74"/>
      <p:italic r:id="rId75"/>
      <p:boldItalic r:id="rId76"/>
    </p:embeddedFont>
    <p:embeddedFont>
      <p:font typeface="Albert Sans Medium" panose="020B0604020202020204" charset="0"/>
      <p:regular r:id="rId77"/>
      <p:bold r:id="rId78"/>
      <p:italic r:id="rId79"/>
      <p:boldItalic r:id="rId80"/>
    </p:embeddedFont>
    <p:embeddedFont>
      <p:font typeface="Bebas Neue" panose="020B0606020202050201" pitchFamily="34" charset="0"/>
      <p:regular r:id="rId81"/>
    </p:embeddedFont>
    <p:embeddedFont>
      <p:font typeface="Fraunces" panose="020B0604020202020204" charset="0"/>
      <p:regular r:id="rId82"/>
      <p:bold r:id="rId83"/>
      <p:italic r:id="rId84"/>
      <p:boldItalic r:id="rId85"/>
    </p:embeddedFont>
    <p:embeddedFont>
      <p:font typeface="Fraunces Light" panose="020B0604020202020204" charset="0"/>
      <p:regular r:id="rId86"/>
      <p:bold r:id="rId87"/>
      <p:italic r:id="rId88"/>
      <p:boldItalic r:id="rId89"/>
    </p:embeddedFont>
    <p:embeddedFont>
      <p:font typeface="Fraunces SemiBold" panose="020B0604020202020204" charset="0"/>
      <p:regular r:id="rId90"/>
      <p:bold r:id="rId91"/>
      <p:italic r:id="rId92"/>
      <p:boldItalic r:id="rId93"/>
    </p:embeddedFont>
    <p:embeddedFont>
      <p:font typeface="Lato" panose="020F0502020204030203" pitchFamily="34" charset="0"/>
      <p:regular r:id="rId94"/>
      <p:bold r:id="rId95"/>
      <p:italic r:id="rId96"/>
      <p:boldItalic r:id="rId97"/>
    </p:embeddedFont>
    <p:embeddedFont>
      <p:font typeface="Nunito Light" pitchFamily="2" charset="0"/>
      <p:regular r:id="rId98"/>
      <p:italic r:id="rId99"/>
    </p:embeddedFont>
    <p:embeddedFont>
      <p:font typeface="PT Sans" panose="020B0503020203020204" pitchFamily="3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6" roundtripDataSignature="AMtx7mj4yzV/9N/MYuVpgLBLvcPakCE7F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09" d="100"/>
          <a:sy n="109" d="100"/>
        </p:scale>
        <p:origin x="82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font" Target="fonts/font30.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176" Type="http://customschemas.google.com/relationships/presentationmetadata" Target="meta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7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font" Target="fonts/font29.fntdata"/><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100"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28f4fa8e0ca_7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28f4fa8e0ca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8f4fa8e0ca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1" name="Google Shape;1081;g28f4fa8e0ca_0_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8207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1327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13841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8f4fa8e0ca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g28f4fa8e0ca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534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8f4fa8e0ca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g28f4fa8e0ca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1823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082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4361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44360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2686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3057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9920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9809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2402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7724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8278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8f4fa8e0ca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g28f4fa8e0ca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3722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585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8f4fa8e0ca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g28f4fa8e0ca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6386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6474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8815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9631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0858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7544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0167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72889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8f4fa8e0ca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g28f4fa8e0ca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2320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3970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d0418a8f34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g2d0418a8f34_5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80596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5889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64722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0664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11800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4638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7483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7387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8f4fa8e0ca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g28f4fa8e0ca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30203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5859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8f4fa8e0c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5" name="Google Shape;925;g28f4fa8e0ca_0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87912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3040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830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3894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6002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415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99921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46880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0931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8f4fa8e0ca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g28f4fa8e0ca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08653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8f4fa8e0ca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g28f4fa8e0ca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97753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91314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8f4fa8e0ca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g28f4fa8e0ca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27040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6296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9892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88934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85375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77212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04727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d0418a8f34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d0418a8f34_5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733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8f4fa8e0ca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28f4fa8e0c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8f4fa8e0ca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28f4fa8e0c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03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28f4fa8e0ca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28f4fa8e0ca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57"/>
          <p:cNvSpPr/>
          <p:nvPr/>
        </p:nvSpPr>
        <p:spPr>
          <a:xfrm>
            <a:off x="-1193400" y="27004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57"/>
          <p:cNvSpPr txBox="1">
            <a:spLocks noGrp="1"/>
          </p:cNvSpPr>
          <p:nvPr>
            <p:ph type="ctrTitle"/>
          </p:nvPr>
        </p:nvSpPr>
        <p:spPr>
          <a:xfrm>
            <a:off x="711400" y="541025"/>
            <a:ext cx="4991100" cy="222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0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57"/>
          <p:cNvSpPr txBox="1">
            <a:spLocks noGrp="1"/>
          </p:cNvSpPr>
          <p:nvPr>
            <p:ph type="subTitle" idx="1"/>
          </p:nvPr>
        </p:nvSpPr>
        <p:spPr>
          <a:xfrm>
            <a:off x="711400" y="3022625"/>
            <a:ext cx="4407600" cy="47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600">
                <a:solidFill>
                  <a:schemeClr val="dk1"/>
                </a:solidFill>
                <a:latin typeface="Albert Sans Medium"/>
                <a:ea typeface="Albert Sans Medium"/>
                <a:cs typeface="Albert Sans Medium"/>
                <a:sym typeface="Albert Sans Medium"/>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 name="Google Shape;12;p57"/>
          <p:cNvSpPr/>
          <p:nvPr/>
        </p:nvSpPr>
        <p:spPr>
          <a:xfrm>
            <a:off x="8820817" y="2883007"/>
            <a:ext cx="96787" cy="75239"/>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57"/>
          <p:cNvSpPr/>
          <p:nvPr/>
        </p:nvSpPr>
        <p:spPr>
          <a:xfrm>
            <a:off x="8728628" y="3395917"/>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7"/>
          <p:cNvSpPr/>
          <p:nvPr/>
        </p:nvSpPr>
        <p:spPr>
          <a:xfrm>
            <a:off x="8905247" y="3892811"/>
            <a:ext cx="91687" cy="73518"/>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7"/>
          <p:cNvSpPr/>
          <p:nvPr/>
        </p:nvSpPr>
        <p:spPr>
          <a:xfrm>
            <a:off x="8835672" y="4508530"/>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7"/>
          <p:cNvSpPr/>
          <p:nvPr/>
        </p:nvSpPr>
        <p:spPr>
          <a:xfrm>
            <a:off x="6991758" y="-726751"/>
            <a:ext cx="2734488" cy="2303402"/>
          </a:xfrm>
          <a:custGeom>
            <a:avLst/>
            <a:gdLst/>
            <a:ahLst/>
            <a:cxnLst/>
            <a:rect l="l" t="t" r="r" b="b"/>
            <a:pathLst>
              <a:path w="40451" h="34074" extrusionOk="0">
                <a:moveTo>
                  <a:pt x="14296" y="0"/>
                </a:moveTo>
                <a:cubicBezTo>
                  <a:pt x="13558" y="0"/>
                  <a:pt x="12823" y="44"/>
                  <a:pt x="12095" y="134"/>
                </a:cubicBezTo>
                <a:cubicBezTo>
                  <a:pt x="10377" y="347"/>
                  <a:pt x="8701" y="823"/>
                  <a:pt x="7143" y="1607"/>
                </a:cubicBezTo>
                <a:cubicBezTo>
                  <a:pt x="601" y="4893"/>
                  <a:pt x="1" y="13593"/>
                  <a:pt x="6087" y="17775"/>
                </a:cubicBezTo>
                <a:cubicBezTo>
                  <a:pt x="7985" y="19079"/>
                  <a:pt x="10299" y="19751"/>
                  <a:pt x="12606" y="19751"/>
                </a:cubicBezTo>
                <a:cubicBezTo>
                  <a:pt x="13731" y="19751"/>
                  <a:pt x="14855" y="19591"/>
                  <a:pt x="15928" y="19266"/>
                </a:cubicBezTo>
                <a:cubicBezTo>
                  <a:pt x="17603" y="18759"/>
                  <a:pt x="19157" y="17915"/>
                  <a:pt x="20524" y="16828"/>
                </a:cubicBezTo>
                <a:lnTo>
                  <a:pt x="20524" y="16828"/>
                </a:lnTo>
                <a:cubicBezTo>
                  <a:pt x="20294" y="18646"/>
                  <a:pt x="20655" y="20545"/>
                  <a:pt x="21626" y="22105"/>
                </a:cubicBezTo>
                <a:cubicBezTo>
                  <a:pt x="22783" y="23960"/>
                  <a:pt x="24779" y="25100"/>
                  <a:pt x="26953" y="25224"/>
                </a:cubicBezTo>
                <a:cubicBezTo>
                  <a:pt x="27066" y="25230"/>
                  <a:pt x="27178" y="25233"/>
                  <a:pt x="27291" y="25233"/>
                </a:cubicBezTo>
                <a:cubicBezTo>
                  <a:pt x="28013" y="25233"/>
                  <a:pt x="28730" y="25104"/>
                  <a:pt x="29403" y="24850"/>
                </a:cubicBezTo>
                <a:lnTo>
                  <a:pt x="29403" y="24850"/>
                </a:lnTo>
                <a:cubicBezTo>
                  <a:pt x="28237" y="28229"/>
                  <a:pt x="29175" y="33052"/>
                  <a:pt x="33211" y="33925"/>
                </a:cubicBezTo>
                <a:cubicBezTo>
                  <a:pt x="33680" y="34026"/>
                  <a:pt x="34119" y="34074"/>
                  <a:pt x="34531" y="34074"/>
                </a:cubicBezTo>
                <a:cubicBezTo>
                  <a:pt x="39481" y="34074"/>
                  <a:pt x="40450" y="27170"/>
                  <a:pt x="40266" y="23240"/>
                </a:cubicBezTo>
                <a:cubicBezTo>
                  <a:pt x="39972" y="16988"/>
                  <a:pt x="36853" y="11380"/>
                  <a:pt x="31989" y="7514"/>
                </a:cubicBezTo>
                <a:cubicBezTo>
                  <a:pt x="28886" y="5046"/>
                  <a:pt x="25437" y="2787"/>
                  <a:pt x="21709" y="1390"/>
                </a:cubicBezTo>
                <a:cubicBezTo>
                  <a:pt x="19354" y="507"/>
                  <a:pt x="16810" y="0"/>
                  <a:pt x="14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57"/>
          <p:cNvGrpSpPr/>
          <p:nvPr/>
        </p:nvGrpSpPr>
        <p:grpSpPr>
          <a:xfrm>
            <a:off x="7559277" y="-30586"/>
            <a:ext cx="1740262" cy="1188610"/>
            <a:chOff x="7559277" y="-30586"/>
            <a:chExt cx="1740262" cy="1188610"/>
          </a:xfrm>
        </p:grpSpPr>
        <p:sp>
          <p:nvSpPr>
            <p:cNvPr id="18" name="Google Shape;18;p57"/>
            <p:cNvSpPr/>
            <p:nvPr/>
          </p:nvSpPr>
          <p:spPr>
            <a:xfrm>
              <a:off x="7713204" y="3879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7"/>
            <p:cNvSpPr/>
            <p:nvPr/>
          </p:nvSpPr>
          <p:spPr>
            <a:xfrm>
              <a:off x="7853496" y="15958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7"/>
            <p:cNvSpPr/>
            <p:nvPr/>
          </p:nvSpPr>
          <p:spPr>
            <a:xfrm>
              <a:off x="7559277" y="-30586"/>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7"/>
            <p:cNvSpPr/>
            <p:nvPr/>
          </p:nvSpPr>
          <p:spPr>
            <a:xfrm>
              <a:off x="8195462" y="2022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57"/>
            <p:cNvSpPr/>
            <p:nvPr/>
          </p:nvSpPr>
          <p:spPr>
            <a:xfrm>
              <a:off x="8675779" y="3879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7"/>
            <p:cNvSpPr/>
            <p:nvPr/>
          </p:nvSpPr>
          <p:spPr>
            <a:xfrm>
              <a:off x="8800212" y="14716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7"/>
            <p:cNvSpPr/>
            <p:nvPr/>
          </p:nvSpPr>
          <p:spPr>
            <a:xfrm>
              <a:off x="8761177" y="65293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7"/>
            <p:cNvSpPr/>
            <p:nvPr/>
          </p:nvSpPr>
          <p:spPr>
            <a:xfrm>
              <a:off x="9189737" y="109059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7"/>
            <p:cNvSpPr/>
            <p:nvPr/>
          </p:nvSpPr>
          <p:spPr>
            <a:xfrm>
              <a:off x="9225529" y="677180"/>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 name="Google Shape;27;p57"/>
          <p:cNvSpPr/>
          <p:nvPr/>
        </p:nvSpPr>
        <p:spPr>
          <a:xfrm>
            <a:off x="-31604" y="450853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7"/>
          <p:cNvSpPr/>
          <p:nvPr/>
        </p:nvSpPr>
        <p:spPr>
          <a:xfrm>
            <a:off x="1054971" y="5018572"/>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7"/>
          <p:cNvSpPr/>
          <p:nvPr/>
        </p:nvSpPr>
        <p:spPr>
          <a:xfrm>
            <a:off x="-292273" y="33650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7"/>
          <p:cNvSpPr/>
          <p:nvPr/>
        </p:nvSpPr>
        <p:spPr>
          <a:xfrm>
            <a:off x="89862" y="495114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7"/>
          <p:cNvSpPr/>
          <p:nvPr/>
        </p:nvSpPr>
        <p:spPr>
          <a:xfrm>
            <a:off x="438104" y="454786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7"/>
          <p:cNvSpPr/>
          <p:nvPr/>
        </p:nvSpPr>
        <p:spPr>
          <a:xfrm>
            <a:off x="896187" y="486213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7"/>
          <p:cNvSpPr/>
          <p:nvPr/>
        </p:nvSpPr>
        <p:spPr>
          <a:xfrm>
            <a:off x="-94686" y="400268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57"/>
          <p:cNvSpPr/>
          <p:nvPr/>
        </p:nvSpPr>
        <p:spPr>
          <a:xfrm>
            <a:off x="364337" y="42026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55"/>
        <p:cNvGrpSpPr/>
        <p:nvPr/>
      </p:nvGrpSpPr>
      <p:grpSpPr>
        <a:xfrm>
          <a:off x="0" y="0"/>
          <a:ext cx="0" cy="0"/>
          <a:chOff x="0" y="0"/>
          <a:chExt cx="0" cy="0"/>
        </a:xfrm>
      </p:grpSpPr>
      <p:sp>
        <p:nvSpPr>
          <p:cNvPr id="256" name="Google Shape;256;p66"/>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57" name="Google Shape;257;p66"/>
          <p:cNvSpPr txBox="1">
            <a:spLocks noGrp="1"/>
          </p:cNvSpPr>
          <p:nvPr>
            <p:ph type="subTitle" idx="1"/>
          </p:nvPr>
        </p:nvSpPr>
        <p:spPr>
          <a:xfrm>
            <a:off x="716175" y="1726825"/>
            <a:ext cx="2545800" cy="911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58" name="Google Shape;258;p66"/>
          <p:cNvSpPr txBox="1">
            <a:spLocks noGrp="1"/>
          </p:cNvSpPr>
          <p:nvPr>
            <p:ph type="subTitle" idx="2"/>
          </p:nvPr>
        </p:nvSpPr>
        <p:spPr>
          <a:xfrm>
            <a:off x="3948825" y="1726825"/>
            <a:ext cx="2545800" cy="911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59" name="Google Shape;259;p66"/>
          <p:cNvSpPr txBox="1">
            <a:spLocks noGrp="1"/>
          </p:cNvSpPr>
          <p:nvPr>
            <p:ph type="subTitle" idx="3"/>
          </p:nvPr>
        </p:nvSpPr>
        <p:spPr>
          <a:xfrm>
            <a:off x="716175" y="3205374"/>
            <a:ext cx="2545800" cy="911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0" name="Google Shape;260;p66"/>
          <p:cNvSpPr txBox="1">
            <a:spLocks noGrp="1"/>
          </p:cNvSpPr>
          <p:nvPr>
            <p:ph type="subTitle" idx="4"/>
          </p:nvPr>
        </p:nvSpPr>
        <p:spPr>
          <a:xfrm>
            <a:off x="3948825" y="3205374"/>
            <a:ext cx="2545800" cy="911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1" name="Google Shape;261;p66"/>
          <p:cNvSpPr txBox="1">
            <a:spLocks noGrp="1"/>
          </p:cNvSpPr>
          <p:nvPr>
            <p:ph type="subTitle" idx="5"/>
          </p:nvPr>
        </p:nvSpPr>
        <p:spPr>
          <a:xfrm>
            <a:off x="716187" y="1574425"/>
            <a:ext cx="2545800" cy="354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62" name="Google Shape;262;p66"/>
          <p:cNvSpPr txBox="1">
            <a:spLocks noGrp="1"/>
          </p:cNvSpPr>
          <p:nvPr>
            <p:ph type="subTitle" idx="6"/>
          </p:nvPr>
        </p:nvSpPr>
        <p:spPr>
          <a:xfrm>
            <a:off x="3948829" y="1574425"/>
            <a:ext cx="2545800" cy="354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63" name="Google Shape;263;p66"/>
          <p:cNvSpPr txBox="1">
            <a:spLocks noGrp="1"/>
          </p:cNvSpPr>
          <p:nvPr>
            <p:ph type="subTitle" idx="7"/>
          </p:nvPr>
        </p:nvSpPr>
        <p:spPr>
          <a:xfrm>
            <a:off x="716187" y="3052973"/>
            <a:ext cx="2545800" cy="354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64" name="Google Shape;264;p66"/>
          <p:cNvSpPr txBox="1">
            <a:spLocks noGrp="1"/>
          </p:cNvSpPr>
          <p:nvPr>
            <p:ph type="subTitle" idx="8"/>
          </p:nvPr>
        </p:nvSpPr>
        <p:spPr>
          <a:xfrm>
            <a:off x="3948829" y="3052973"/>
            <a:ext cx="2545800" cy="354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265" name="Google Shape;265;p66"/>
          <p:cNvGrpSpPr/>
          <p:nvPr/>
        </p:nvGrpSpPr>
        <p:grpSpPr>
          <a:xfrm>
            <a:off x="154392" y="188369"/>
            <a:ext cx="10091020" cy="6175973"/>
            <a:chOff x="154392" y="188369"/>
            <a:chExt cx="10091020" cy="6175973"/>
          </a:xfrm>
        </p:grpSpPr>
        <p:sp>
          <p:nvSpPr>
            <p:cNvPr id="266" name="Google Shape;266;p66"/>
            <p:cNvSpPr/>
            <p:nvPr/>
          </p:nvSpPr>
          <p:spPr>
            <a:xfrm flipH="1">
              <a:off x="6497903" y="25480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6"/>
            <p:cNvSpPr/>
            <p:nvPr/>
          </p:nvSpPr>
          <p:spPr>
            <a:xfrm>
              <a:off x="8554356" y="3052971"/>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6"/>
            <p:cNvSpPr/>
            <p:nvPr/>
          </p:nvSpPr>
          <p:spPr>
            <a:xfrm rot="-5400000">
              <a:off x="8797631" y="2476769"/>
              <a:ext cx="80175" cy="62325"/>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6"/>
            <p:cNvSpPr/>
            <p:nvPr/>
          </p:nvSpPr>
          <p:spPr>
            <a:xfrm rot="-5400000">
              <a:off x="8809931" y="3488782"/>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6"/>
            <p:cNvSpPr/>
            <p:nvPr/>
          </p:nvSpPr>
          <p:spPr>
            <a:xfrm rot="10800000">
              <a:off x="272053" y="880449"/>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6"/>
            <p:cNvSpPr/>
            <p:nvPr/>
          </p:nvSpPr>
          <p:spPr>
            <a:xfrm rot="10800000">
              <a:off x="165780" y="188369"/>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6"/>
            <p:cNvSpPr/>
            <p:nvPr/>
          </p:nvSpPr>
          <p:spPr>
            <a:xfrm>
              <a:off x="154392" y="1662207"/>
              <a:ext cx="96787" cy="75239"/>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6"/>
            <p:cNvSpPr/>
            <p:nvPr/>
          </p:nvSpPr>
          <p:spPr>
            <a:xfrm>
              <a:off x="350447" y="2067311"/>
              <a:ext cx="91687" cy="73518"/>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74"/>
        <p:cNvGrpSpPr/>
        <p:nvPr/>
      </p:nvGrpSpPr>
      <p:grpSpPr>
        <a:xfrm>
          <a:off x="0" y="0"/>
          <a:ext cx="0" cy="0"/>
          <a:chOff x="0" y="0"/>
          <a:chExt cx="0" cy="0"/>
        </a:xfrm>
      </p:grpSpPr>
      <p:grpSp>
        <p:nvGrpSpPr>
          <p:cNvPr id="275" name="Google Shape;275;p67"/>
          <p:cNvGrpSpPr/>
          <p:nvPr/>
        </p:nvGrpSpPr>
        <p:grpSpPr>
          <a:xfrm>
            <a:off x="-1395849" y="2776623"/>
            <a:ext cx="3747509" cy="3816319"/>
            <a:chOff x="-1395849" y="2776623"/>
            <a:chExt cx="3747509" cy="3816319"/>
          </a:xfrm>
        </p:grpSpPr>
        <p:sp>
          <p:nvSpPr>
            <p:cNvPr id="276" name="Google Shape;276;p67"/>
            <p:cNvSpPr/>
            <p:nvPr/>
          </p:nvSpPr>
          <p:spPr>
            <a:xfrm>
              <a:off x="-1395849" y="27766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7" name="Google Shape;277;p67"/>
            <p:cNvPicPr preferRelativeResize="0"/>
            <p:nvPr/>
          </p:nvPicPr>
          <p:blipFill rotWithShape="1">
            <a:blip r:embed="rId2">
              <a:alphaModFix/>
            </a:blip>
            <a:srcRect l="-7190" t="10521" r="7190" b="3514"/>
            <a:stretch/>
          </p:blipFill>
          <p:spPr>
            <a:xfrm rot="10800000">
              <a:off x="-553076" y="4217533"/>
              <a:ext cx="1286600" cy="1413074"/>
            </a:xfrm>
            <a:prstGeom prst="rect">
              <a:avLst/>
            </a:prstGeom>
            <a:noFill/>
            <a:ln>
              <a:noFill/>
            </a:ln>
          </p:spPr>
        </p:pic>
        <p:pic>
          <p:nvPicPr>
            <p:cNvPr id="278" name="Google Shape;278;p67"/>
            <p:cNvPicPr preferRelativeResize="0"/>
            <p:nvPr/>
          </p:nvPicPr>
          <p:blipFill rotWithShape="1">
            <a:blip r:embed="rId3">
              <a:alphaModFix/>
            </a:blip>
            <a:srcRect l="22497" t="18674" r="50321" b="10099"/>
            <a:stretch/>
          </p:blipFill>
          <p:spPr>
            <a:xfrm rot="-822971">
              <a:off x="82428" y="3639912"/>
              <a:ext cx="241352" cy="754377"/>
            </a:xfrm>
            <a:prstGeom prst="rect">
              <a:avLst/>
            </a:prstGeom>
            <a:noFill/>
            <a:ln>
              <a:noFill/>
            </a:ln>
          </p:spPr>
        </p:pic>
        <p:pic>
          <p:nvPicPr>
            <p:cNvPr id="279" name="Google Shape;279;p67"/>
            <p:cNvPicPr preferRelativeResize="0"/>
            <p:nvPr/>
          </p:nvPicPr>
          <p:blipFill rotWithShape="1">
            <a:blip r:embed="rId4">
              <a:alphaModFix/>
            </a:blip>
            <a:srcRect t="15569" b="15569"/>
            <a:stretch/>
          </p:blipFill>
          <p:spPr>
            <a:xfrm rot="-5400000">
              <a:off x="-614038" y="4463457"/>
              <a:ext cx="1943224" cy="876149"/>
            </a:xfrm>
            <a:prstGeom prst="rect">
              <a:avLst/>
            </a:prstGeom>
            <a:noFill/>
            <a:ln>
              <a:noFill/>
            </a:ln>
          </p:spPr>
        </p:pic>
        <p:sp>
          <p:nvSpPr>
            <p:cNvPr id="280" name="Google Shape;280;p67"/>
            <p:cNvSpPr/>
            <p:nvPr/>
          </p:nvSpPr>
          <p:spPr>
            <a:xfrm rot="-10606007" flipH="1">
              <a:off x="317490" y="3689838"/>
              <a:ext cx="80174" cy="62324"/>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7"/>
            <p:cNvSpPr/>
            <p:nvPr/>
          </p:nvSpPr>
          <p:spPr>
            <a:xfrm rot="5400000" flipH="1">
              <a:off x="307573" y="3230857"/>
              <a:ext cx="100000" cy="8025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7"/>
            <p:cNvSpPr/>
            <p:nvPr/>
          </p:nvSpPr>
          <p:spPr>
            <a:xfrm rot="-10606007" flipH="1">
              <a:off x="75478" y="3335576"/>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3" name="Google Shape;283;p6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4" name="Google Shape;284;p67"/>
          <p:cNvSpPr txBox="1">
            <a:spLocks noGrp="1"/>
          </p:cNvSpPr>
          <p:nvPr>
            <p:ph type="subTitle" idx="1"/>
          </p:nvPr>
        </p:nvSpPr>
        <p:spPr>
          <a:xfrm>
            <a:off x="721675" y="1748073"/>
            <a:ext cx="2199600" cy="856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85" name="Google Shape;285;p67"/>
          <p:cNvSpPr txBox="1">
            <a:spLocks noGrp="1"/>
          </p:cNvSpPr>
          <p:nvPr>
            <p:ph type="subTitle" idx="2"/>
          </p:nvPr>
        </p:nvSpPr>
        <p:spPr>
          <a:xfrm>
            <a:off x="3472177" y="1748073"/>
            <a:ext cx="2199600" cy="856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86" name="Google Shape;286;p67"/>
          <p:cNvSpPr txBox="1">
            <a:spLocks noGrp="1"/>
          </p:cNvSpPr>
          <p:nvPr>
            <p:ph type="subTitle" idx="3"/>
          </p:nvPr>
        </p:nvSpPr>
        <p:spPr>
          <a:xfrm>
            <a:off x="721675" y="3220975"/>
            <a:ext cx="2199600" cy="856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87" name="Google Shape;287;p67"/>
          <p:cNvSpPr txBox="1">
            <a:spLocks noGrp="1"/>
          </p:cNvSpPr>
          <p:nvPr>
            <p:ph type="subTitle" idx="4"/>
          </p:nvPr>
        </p:nvSpPr>
        <p:spPr>
          <a:xfrm>
            <a:off x="3472177" y="3220975"/>
            <a:ext cx="2199600" cy="856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88" name="Google Shape;288;p67"/>
          <p:cNvSpPr txBox="1">
            <a:spLocks noGrp="1"/>
          </p:cNvSpPr>
          <p:nvPr>
            <p:ph type="subTitle" idx="5"/>
          </p:nvPr>
        </p:nvSpPr>
        <p:spPr>
          <a:xfrm>
            <a:off x="6222678" y="1748073"/>
            <a:ext cx="2199600" cy="856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89" name="Google Shape;289;p67"/>
          <p:cNvSpPr txBox="1">
            <a:spLocks noGrp="1"/>
          </p:cNvSpPr>
          <p:nvPr>
            <p:ph type="subTitle" idx="6"/>
          </p:nvPr>
        </p:nvSpPr>
        <p:spPr>
          <a:xfrm>
            <a:off x="6222678" y="3220975"/>
            <a:ext cx="2199600" cy="856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90" name="Google Shape;290;p67"/>
          <p:cNvSpPr txBox="1">
            <a:spLocks noGrp="1"/>
          </p:cNvSpPr>
          <p:nvPr>
            <p:ph type="subTitle" idx="7"/>
          </p:nvPr>
        </p:nvSpPr>
        <p:spPr>
          <a:xfrm>
            <a:off x="720000" y="1438550"/>
            <a:ext cx="22029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solidFill>
                  <a:schemeClr val="dk1"/>
                </a:solidFill>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1" name="Google Shape;291;p67"/>
          <p:cNvSpPr txBox="1">
            <a:spLocks noGrp="1"/>
          </p:cNvSpPr>
          <p:nvPr>
            <p:ph type="subTitle" idx="8"/>
          </p:nvPr>
        </p:nvSpPr>
        <p:spPr>
          <a:xfrm>
            <a:off x="3470505" y="1438550"/>
            <a:ext cx="22029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solidFill>
                  <a:schemeClr val="dk1"/>
                </a:solidFill>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2" name="Google Shape;292;p67"/>
          <p:cNvSpPr txBox="1">
            <a:spLocks noGrp="1"/>
          </p:cNvSpPr>
          <p:nvPr>
            <p:ph type="subTitle" idx="9"/>
          </p:nvPr>
        </p:nvSpPr>
        <p:spPr>
          <a:xfrm>
            <a:off x="6221011" y="1438550"/>
            <a:ext cx="22029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solidFill>
                  <a:schemeClr val="dk1"/>
                </a:solidFill>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3" name="Google Shape;293;p67"/>
          <p:cNvSpPr txBox="1">
            <a:spLocks noGrp="1"/>
          </p:cNvSpPr>
          <p:nvPr>
            <p:ph type="subTitle" idx="13"/>
          </p:nvPr>
        </p:nvSpPr>
        <p:spPr>
          <a:xfrm>
            <a:off x="720000" y="2914281"/>
            <a:ext cx="22029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solidFill>
                  <a:schemeClr val="dk1"/>
                </a:solidFill>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4" name="Google Shape;294;p67"/>
          <p:cNvSpPr txBox="1">
            <a:spLocks noGrp="1"/>
          </p:cNvSpPr>
          <p:nvPr>
            <p:ph type="subTitle" idx="14"/>
          </p:nvPr>
        </p:nvSpPr>
        <p:spPr>
          <a:xfrm>
            <a:off x="3470505" y="2914281"/>
            <a:ext cx="22029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solidFill>
                  <a:schemeClr val="dk1"/>
                </a:solidFill>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5" name="Google Shape;295;p67"/>
          <p:cNvSpPr txBox="1">
            <a:spLocks noGrp="1"/>
          </p:cNvSpPr>
          <p:nvPr>
            <p:ph type="subTitle" idx="15"/>
          </p:nvPr>
        </p:nvSpPr>
        <p:spPr>
          <a:xfrm>
            <a:off x="6221011" y="2914281"/>
            <a:ext cx="2202900" cy="4926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solidFill>
                  <a:schemeClr val="dk1"/>
                </a:solidFill>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96" name="Google Shape;296;p67"/>
          <p:cNvSpPr/>
          <p:nvPr/>
        </p:nvSpPr>
        <p:spPr>
          <a:xfrm rot="10405325" flipH="1">
            <a:off x="8639383" y="1558433"/>
            <a:ext cx="906264"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7" name="Google Shape;297;p67"/>
          <p:cNvPicPr preferRelativeResize="0"/>
          <p:nvPr/>
        </p:nvPicPr>
        <p:blipFill rotWithShape="1">
          <a:blip r:embed="rId3">
            <a:alphaModFix/>
          </a:blip>
          <a:srcRect l="22497" t="18674" r="50321" b="10099"/>
          <a:stretch/>
        </p:blipFill>
        <p:spPr>
          <a:xfrm rot="9977029">
            <a:off x="8788081" y="188557"/>
            <a:ext cx="241352" cy="754377"/>
          </a:xfrm>
          <a:prstGeom prst="rect">
            <a:avLst/>
          </a:prstGeom>
          <a:noFill/>
          <a:ln>
            <a:noFill/>
          </a:ln>
        </p:spPr>
      </p:pic>
      <p:sp>
        <p:nvSpPr>
          <p:cNvPr id="298" name="Google Shape;298;p67"/>
          <p:cNvSpPr/>
          <p:nvPr/>
        </p:nvSpPr>
        <p:spPr>
          <a:xfrm rot="193993" flipH="1">
            <a:off x="8508672" y="534583"/>
            <a:ext cx="80174" cy="62324"/>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7"/>
          <p:cNvSpPr/>
          <p:nvPr/>
        </p:nvSpPr>
        <p:spPr>
          <a:xfrm rot="-5400000" flipH="1">
            <a:off x="8627351" y="975464"/>
            <a:ext cx="100000" cy="8025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7"/>
          <p:cNvSpPr/>
          <p:nvPr/>
        </p:nvSpPr>
        <p:spPr>
          <a:xfrm rot="-5400000" flipH="1">
            <a:off x="8834088" y="1272127"/>
            <a:ext cx="75950" cy="60900"/>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7"/>
          <p:cNvSpPr/>
          <p:nvPr/>
        </p:nvSpPr>
        <p:spPr>
          <a:xfrm rot="193993" flipH="1">
            <a:off x="8944122" y="153945"/>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2" name="Google Shape;302;p67"/>
          <p:cNvPicPr preferRelativeResize="0"/>
          <p:nvPr/>
        </p:nvPicPr>
        <p:blipFill rotWithShape="1">
          <a:blip r:embed="rId3">
            <a:alphaModFix/>
          </a:blip>
          <a:srcRect l="22497" t="18674" r="50321" b="10099"/>
          <a:stretch/>
        </p:blipFill>
        <p:spPr>
          <a:xfrm rot="4598353">
            <a:off x="8201931" y="-60054"/>
            <a:ext cx="241354" cy="75437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3"/>
        <p:cNvGrpSpPr/>
        <p:nvPr/>
      </p:nvGrpSpPr>
      <p:grpSpPr>
        <a:xfrm>
          <a:off x="0" y="0"/>
          <a:ext cx="0" cy="0"/>
          <a:chOff x="0" y="0"/>
          <a:chExt cx="0" cy="0"/>
        </a:xfrm>
      </p:grpSpPr>
      <p:sp>
        <p:nvSpPr>
          <p:cNvPr id="304" name="Google Shape;304;p68"/>
          <p:cNvSpPr/>
          <p:nvPr/>
        </p:nvSpPr>
        <p:spPr>
          <a:xfrm>
            <a:off x="-1395849" y="27766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8"/>
          <p:cNvSpPr txBox="1">
            <a:spLocks noGrp="1"/>
          </p:cNvSpPr>
          <p:nvPr>
            <p:ph type="title"/>
          </p:nvPr>
        </p:nvSpPr>
        <p:spPr>
          <a:xfrm>
            <a:off x="996425" y="1042250"/>
            <a:ext cx="4839300" cy="2013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grpSp>
        <p:nvGrpSpPr>
          <p:cNvPr id="306" name="Google Shape;306;p68"/>
          <p:cNvGrpSpPr/>
          <p:nvPr/>
        </p:nvGrpSpPr>
        <p:grpSpPr>
          <a:xfrm>
            <a:off x="-68534" y="-1395602"/>
            <a:ext cx="10513504" cy="7759944"/>
            <a:chOff x="-68534" y="-1395602"/>
            <a:chExt cx="10513504" cy="7759944"/>
          </a:xfrm>
        </p:grpSpPr>
        <p:sp>
          <p:nvSpPr>
            <p:cNvPr id="307" name="Google Shape;307;p68"/>
            <p:cNvSpPr/>
            <p:nvPr/>
          </p:nvSpPr>
          <p:spPr>
            <a:xfrm flipH="1">
              <a:off x="6497903" y="25480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8"/>
            <p:cNvSpPr/>
            <p:nvPr/>
          </p:nvSpPr>
          <p:spPr>
            <a:xfrm>
              <a:off x="8554356" y="3125521"/>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8"/>
            <p:cNvSpPr/>
            <p:nvPr/>
          </p:nvSpPr>
          <p:spPr>
            <a:xfrm rot="-5400000">
              <a:off x="8733731" y="3412582"/>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8"/>
            <p:cNvSpPr/>
            <p:nvPr/>
          </p:nvSpPr>
          <p:spPr>
            <a:xfrm>
              <a:off x="-5453" y="466093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8"/>
            <p:cNvSpPr/>
            <p:nvPr/>
          </p:nvSpPr>
          <p:spPr>
            <a:xfrm>
              <a:off x="1380172" y="496573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8"/>
            <p:cNvSpPr/>
            <p:nvPr/>
          </p:nvSpPr>
          <p:spPr>
            <a:xfrm>
              <a:off x="116014" y="510354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68"/>
            <p:cNvSpPr/>
            <p:nvPr/>
          </p:nvSpPr>
          <p:spPr>
            <a:xfrm>
              <a:off x="464255" y="500506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8"/>
            <p:cNvSpPr/>
            <p:nvPr/>
          </p:nvSpPr>
          <p:spPr>
            <a:xfrm>
              <a:off x="922339" y="501453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8"/>
            <p:cNvSpPr/>
            <p:nvPr/>
          </p:nvSpPr>
          <p:spPr>
            <a:xfrm>
              <a:off x="-68534" y="415508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8"/>
            <p:cNvSpPr/>
            <p:nvPr/>
          </p:nvSpPr>
          <p:spPr>
            <a:xfrm>
              <a:off x="314289" y="43550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68"/>
            <p:cNvSpPr/>
            <p:nvPr/>
          </p:nvSpPr>
          <p:spPr>
            <a:xfrm rot="10800000">
              <a:off x="6697461" y="-1395602"/>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8"/>
            <p:cNvSpPr/>
            <p:nvPr/>
          </p:nvSpPr>
          <p:spPr>
            <a:xfrm rot="10800000">
              <a:off x="9053966" y="383716"/>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68"/>
            <p:cNvSpPr/>
            <p:nvPr/>
          </p:nvSpPr>
          <p:spPr>
            <a:xfrm rot="10800000">
              <a:off x="7967391" y="-126321"/>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68"/>
            <p:cNvSpPr/>
            <p:nvPr/>
          </p:nvSpPr>
          <p:spPr>
            <a:xfrm rot="10800000">
              <a:off x="9251558" y="1557448"/>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8"/>
            <p:cNvSpPr/>
            <p:nvPr/>
          </p:nvSpPr>
          <p:spPr>
            <a:xfrm rot="10800000">
              <a:off x="9011746" y="26366"/>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68"/>
            <p:cNvSpPr/>
            <p:nvPr/>
          </p:nvSpPr>
          <p:spPr>
            <a:xfrm rot="10800000">
              <a:off x="8663256" y="423062"/>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68"/>
            <p:cNvSpPr/>
            <p:nvPr/>
          </p:nvSpPr>
          <p:spPr>
            <a:xfrm rot="10800000">
              <a:off x="8205421" y="11537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68"/>
            <p:cNvSpPr/>
            <p:nvPr/>
          </p:nvSpPr>
          <p:spPr>
            <a:xfrm rot="10800000">
              <a:off x="9053970" y="919773"/>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68"/>
            <p:cNvSpPr/>
            <p:nvPr/>
          </p:nvSpPr>
          <p:spPr>
            <a:xfrm rot="10800000">
              <a:off x="8737271" y="77489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26"/>
        <p:cNvGrpSpPr/>
        <p:nvPr/>
      </p:nvGrpSpPr>
      <p:grpSpPr>
        <a:xfrm>
          <a:off x="0" y="0"/>
          <a:ext cx="0" cy="0"/>
          <a:chOff x="0" y="0"/>
          <a:chExt cx="0" cy="0"/>
        </a:xfrm>
      </p:grpSpPr>
      <p:sp>
        <p:nvSpPr>
          <p:cNvPr id="327" name="Google Shape;327;p69"/>
          <p:cNvSpPr txBox="1">
            <a:spLocks noGrp="1"/>
          </p:cNvSpPr>
          <p:nvPr>
            <p:ph type="title"/>
          </p:nvPr>
        </p:nvSpPr>
        <p:spPr>
          <a:xfrm>
            <a:off x="713225" y="3417225"/>
            <a:ext cx="3016800" cy="531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000"/>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28" name="Google Shape;328;p69"/>
          <p:cNvSpPr txBox="1">
            <a:spLocks noGrp="1"/>
          </p:cNvSpPr>
          <p:nvPr>
            <p:ph type="subTitle" idx="1"/>
          </p:nvPr>
        </p:nvSpPr>
        <p:spPr>
          <a:xfrm>
            <a:off x="713225" y="1194375"/>
            <a:ext cx="5696400" cy="2188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100">
                <a:latin typeface="Albert Sans"/>
                <a:ea typeface="Albert Sans"/>
                <a:cs typeface="Albert Sans"/>
                <a:sym typeface="Albert Sans"/>
              </a:defRPr>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a:endParaRPr/>
          </a:p>
        </p:txBody>
      </p:sp>
      <p:grpSp>
        <p:nvGrpSpPr>
          <p:cNvPr id="329" name="Google Shape;329;p69"/>
          <p:cNvGrpSpPr/>
          <p:nvPr/>
        </p:nvGrpSpPr>
        <p:grpSpPr>
          <a:xfrm>
            <a:off x="112785" y="121348"/>
            <a:ext cx="1434002" cy="913559"/>
            <a:chOff x="112785" y="121348"/>
            <a:chExt cx="1434002" cy="913559"/>
          </a:xfrm>
        </p:grpSpPr>
        <p:sp>
          <p:nvSpPr>
            <p:cNvPr id="330" name="Google Shape;330;p69"/>
            <p:cNvSpPr/>
            <p:nvPr/>
          </p:nvSpPr>
          <p:spPr>
            <a:xfrm flipH="1">
              <a:off x="214940" y="42927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69"/>
            <p:cNvSpPr/>
            <p:nvPr/>
          </p:nvSpPr>
          <p:spPr>
            <a:xfrm flipH="1">
              <a:off x="112785" y="882218"/>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69"/>
            <p:cNvSpPr/>
            <p:nvPr/>
          </p:nvSpPr>
          <p:spPr>
            <a:xfrm flipH="1">
              <a:off x="292951" y="121348"/>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69"/>
            <p:cNvSpPr/>
            <p:nvPr/>
          </p:nvSpPr>
          <p:spPr>
            <a:xfrm flipH="1">
              <a:off x="455377" y="742842"/>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69"/>
            <p:cNvSpPr/>
            <p:nvPr/>
          </p:nvSpPr>
          <p:spPr>
            <a:xfrm flipH="1">
              <a:off x="1330701" y="207261"/>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69"/>
            <p:cNvSpPr/>
            <p:nvPr/>
          </p:nvSpPr>
          <p:spPr>
            <a:xfrm rot="10800000" flipH="1">
              <a:off x="652867" y="329724"/>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69"/>
            <p:cNvSpPr/>
            <p:nvPr/>
          </p:nvSpPr>
          <p:spPr>
            <a:xfrm rot="10800000" flipH="1">
              <a:off x="978284" y="155869"/>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 name="Google Shape;337;p69"/>
          <p:cNvGrpSpPr/>
          <p:nvPr/>
        </p:nvGrpSpPr>
        <p:grpSpPr>
          <a:xfrm>
            <a:off x="7144158" y="-574351"/>
            <a:ext cx="2734488" cy="2485373"/>
            <a:chOff x="7144158" y="-574351"/>
            <a:chExt cx="2734488" cy="2485373"/>
          </a:xfrm>
        </p:grpSpPr>
        <p:sp>
          <p:nvSpPr>
            <p:cNvPr id="338" name="Google Shape;338;p69"/>
            <p:cNvSpPr/>
            <p:nvPr/>
          </p:nvSpPr>
          <p:spPr>
            <a:xfrm>
              <a:off x="7144158" y="-574351"/>
              <a:ext cx="2734488" cy="2303402"/>
            </a:xfrm>
            <a:custGeom>
              <a:avLst/>
              <a:gdLst/>
              <a:ahLst/>
              <a:cxnLst/>
              <a:rect l="l" t="t" r="r" b="b"/>
              <a:pathLst>
                <a:path w="40451" h="34074" extrusionOk="0">
                  <a:moveTo>
                    <a:pt x="14296" y="0"/>
                  </a:moveTo>
                  <a:cubicBezTo>
                    <a:pt x="13558" y="0"/>
                    <a:pt x="12823" y="44"/>
                    <a:pt x="12095" y="134"/>
                  </a:cubicBezTo>
                  <a:cubicBezTo>
                    <a:pt x="10377" y="347"/>
                    <a:pt x="8701" y="823"/>
                    <a:pt x="7143" y="1607"/>
                  </a:cubicBezTo>
                  <a:cubicBezTo>
                    <a:pt x="601" y="4893"/>
                    <a:pt x="1" y="13593"/>
                    <a:pt x="6087" y="17775"/>
                  </a:cubicBezTo>
                  <a:cubicBezTo>
                    <a:pt x="7985" y="19079"/>
                    <a:pt x="10299" y="19751"/>
                    <a:pt x="12606" y="19751"/>
                  </a:cubicBezTo>
                  <a:cubicBezTo>
                    <a:pt x="13731" y="19751"/>
                    <a:pt x="14855" y="19591"/>
                    <a:pt x="15928" y="19266"/>
                  </a:cubicBezTo>
                  <a:cubicBezTo>
                    <a:pt x="17603" y="18759"/>
                    <a:pt x="19157" y="17915"/>
                    <a:pt x="20524" y="16828"/>
                  </a:cubicBezTo>
                  <a:lnTo>
                    <a:pt x="20524" y="16828"/>
                  </a:lnTo>
                  <a:cubicBezTo>
                    <a:pt x="20294" y="18646"/>
                    <a:pt x="20655" y="20545"/>
                    <a:pt x="21626" y="22105"/>
                  </a:cubicBezTo>
                  <a:cubicBezTo>
                    <a:pt x="22783" y="23960"/>
                    <a:pt x="24779" y="25100"/>
                    <a:pt x="26953" y="25224"/>
                  </a:cubicBezTo>
                  <a:cubicBezTo>
                    <a:pt x="27066" y="25230"/>
                    <a:pt x="27178" y="25233"/>
                    <a:pt x="27291" y="25233"/>
                  </a:cubicBezTo>
                  <a:cubicBezTo>
                    <a:pt x="28013" y="25233"/>
                    <a:pt x="28730" y="25104"/>
                    <a:pt x="29403" y="24850"/>
                  </a:cubicBezTo>
                  <a:lnTo>
                    <a:pt x="29403" y="24850"/>
                  </a:lnTo>
                  <a:cubicBezTo>
                    <a:pt x="28237" y="28229"/>
                    <a:pt x="29175" y="33052"/>
                    <a:pt x="33211" y="33925"/>
                  </a:cubicBezTo>
                  <a:cubicBezTo>
                    <a:pt x="33680" y="34026"/>
                    <a:pt x="34119" y="34074"/>
                    <a:pt x="34531" y="34074"/>
                  </a:cubicBezTo>
                  <a:cubicBezTo>
                    <a:pt x="39481" y="34074"/>
                    <a:pt x="40450" y="27170"/>
                    <a:pt x="40266" y="23240"/>
                  </a:cubicBezTo>
                  <a:cubicBezTo>
                    <a:pt x="39972" y="16988"/>
                    <a:pt x="36853" y="11380"/>
                    <a:pt x="31989" y="7514"/>
                  </a:cubicBezTo>
                  <a:cubicBezTo>
                    <a:pt x="28886" y="5046"/>
                    <a:pt x="25437" y="2787"/>
                    <a:pt x="21709" y="1390"/>
                  </a:cubicBezTo>
                  <a:cubicBezTo>
                    <a:pt x="19354" y="507"/>
                    <a:pt x="16810" y="0"/>
                    <a:pt x="14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69"/>
            <p:cNvSpPr/>
            <p:nvPr/>
          </p:nvSpPr>
          <p:spPr>
            <a:xfrm rot="-3175405">
              <a:off x="8180353" y="824250"/>
              <a:ext cx="906265"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69"/>
            <p:cNvSpPr/>
            <p:nvPr/>
          </p:nvSpPr>
          <p:spPr>
            <a:xfrm>
              <a:off x="7865604" y="5403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69"/>
            <p:cNvSpPr/>
            <p:nvPr/>
          </p:nvSpPr>
          <p:spPr>
            <a:xfrm>
              <a:off x="8005896" y="31198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69"/>
            <p:cNvSpPr/>
            <p:nvPr/>
          </p:nvSpPr>
          <p:spPr>
            <a:xfrm>
              <a:off x="7711677" y="1218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69"/>
            <p:cNvSpPr/>
            <p:nvPr/>
          </p:nvSpPr>
          <p:spPr>
            <a:xfrm>
              <a:off x="8347862" y="3546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69"/>
            <p:cNvSpPr/>
            <p:nvPr/>
          </p:nvSpPr>
          <p:spPr>
            <a:xfrm>
              <a:off x="7430550" y="300833"/>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69"/>
            <p:cNvSpPr/>
            <p:nvPr/>
          </p:nvSpPr>
          <p:spPr>
            <a:xfrm>
              <a:off x="8828179" y="5403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69"/>
            <p:cNvSpPr/>
            <p:nvPr/>
          </p:nvSpPr>
          <p:spPr>
            <a:xfrm>
              <a:off x="8952612" y="29956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69"/>
            <p:cNvSpPr/>
            <p:nvPr/>
          </p:nvSpPr>
          <p:spPr>
            <a:xfrm>
              <a:off x="8913577" y="80533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69"/>
            <p:cNvSpPr/>
            <p:nvPr/>
          </p:nvSpPr>
          <p:spPr>
            <a:xfrm>
              <a:off x="9342137" y="124299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69"/>
            <p:cNvSpPr/>
            <p:nvPr/>
          </p:nvSpPr>
          <p:spPr>
            <a:xfrm>
              <a:off x="9377929" y="829580"/>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0"/>
        <p:cNvGrpSpPr/>
        <p:nvPr/>
      </p:nvGrpSpPr>
      <p:grpSpPr>
        <a:xfrm>
          <a:off x="0" y="0"/>
          <a:ext cx="0" cy="0"/>
          <a:chOff x="0" y="0"/>
          <a:chExt cx="0" cy="0"/>
        </a:xfrm>
      </p:grpSpPr>
      <p:sp>
        <p:nvSpPr>
          <p:cNvPr id="351" name="Google Shape;351;p70"/>
          <p:cNvSpPr>
            <a:spLocks noGrp="1"/>
          </p:cNvSpPr>
          <p:nvPr>
            <p:ph type="pic" idx="2"/>
          </p:nvPr>
        </p:nvSpPr>
        <p:spPr>
          <a:xfrm>
            <a:off x="0" y="0"/>
            <a:ext cx="9144000" cy="5143500"/>
          </a:xfrm>
          <a:prstGeom prst="rect">
            <a:avLst/>
          </a:prstGeom>
          <a:noFill/>
          <a:ln>
            <a:noFill/>
          </a:ln>
        </p:spPr>
      </p:sp>
      <p:sp>
        <p:nvSpPr>
          <p:cNvPr id="352" name="Google Shape;352;p70"/>
          <p:cNvSpPr txBox="1">
            <a:spLocks noGrp="1"/>
          </p:cNvSpPr>
          <p:nvPr>
            <p:ph type="title"/>
          </p:nvPr>
        </p:nvSpPr>
        <p:spPr>
          <a:xfrm>
            <a:off x="713225" y="552375"/>
            <a:ext cx="3292500" cy="1024200"/>
          </a:xfrm>
          <a:prstGeom prst="rect">
            <a:avLst/>
          </a:prstGeom>
          <a:solidFill>
            <a:schemeClr val="lt1"/>
          </a:solid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000"/>
              <a:buNone/>
              <a:defRPr sz="25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353"/>
        <p:cNvGrpSpPr/>
        <p:nvPr/>
      </p:nvGrpSpPr>
      <p:grpSpPr>
        <a:xfrm>
          <a:off x="0" y="0"/>
          <a:ext cx="0" cy="0"/>
          <a:chOff x="0" y="0"/>
          <a:chExt cx="0" cy="0"/>
        </a:xfrm>
      </p:grpSpPr>
      <p:sp>
        <p:nvSpPr>
          <p:cNvPr id="354" name="Google Shape;354;p71"/>
          <p:cNvSpPr txBox="1">
            <a:spLocks noGrp="1"/>
          </p:cNvSpPr>
          <p:nvPr>
            <p:ph type="title"/>
          </p:nvPr>
        </p:nvSpPr>
        <p:spPr>
          <a:xfrm flipH="1">
            <a:off x="4280950" y="1066863"/>
            <a:ext cx="3709200" cy="17412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55" name="Google Shape;355;p71"/>
          <p:cNvSpPr txBox="1">
            <a:spLocks noGrp="1"/>
          </p:cNvSpPr>
          <p:nvPr>
            <p:ph type="subTitle" idx="1"/>
          </p:nvPr>
        </p:nvSpPr>
        <p:spPr>
          <a:xfrm flipH="1">
            <a:off x="4281075" y="2960338"/>
            <a:ext cx="3071400" cy="1116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56" name="Google Shape;356;p71"/>
          <p:cNvSpPr>
            <a:spLocks noGrp="1"/>
          </p:cNvSpPr>
          <p:nvPr>
            <p:ph type="pic" idx="2"/>
          </p:nvPr>
        </p:nvSpPr>
        <p:spPr>
          <a:xfrm>
            <a:off x="714077" y="533850"/>
            <a:ext cx="2910000" cy="4075800"/>
          </a:xfrm>
          <a:prstGeom prst="round2SameRect">
            <a:avLst>
              <a:gd name="adj1" fmla="val 16667"/>
              <a:gd name="adj2" fmla="val 0"/>
            </a:avLst>
          </a:prstGeom>
          <a:noFill/>
          <a:ln>
            <a:noFill/>
          </a:ln>
        </p:spPr>
      </p:sp>
      <p:grpSp>
        <p:nvGrpSpPr>
          <p:cNvPr id="357" name="Google Shape;357;p71"/>
          <p:cNvGrpSpPr/>
          <p:nvPr/>
        </p:nvGrpSpPr>
        <p:grpSpPr>
          <a:xfrm>
            <a:off x="6497903" y="112562"/>
            <a:ext cx="3747509" cy="6251780"/>
            <a:chOff x="6497903" y="112562"/>
            <a:chExt cx="3747509" cy="6251780"/>
          </a:xfrm>
        </p:grpSpPr>
        <p:sp>
          <p:nvSpPr>
            <p:cNvPr id="358" name="Google Shape;358;p71"/>
            <p:cNvSpPr/>
            <p:nvPr/>
          </p:nvSpPr>
          <p:spPr>
            <a:xfrm flipH="1">
              <a:off x="6497903" y="25480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1"/>
            <p:cNvSpPr/>
            <p:nvPr/>
          </p:nvSpPr>
          <p:spPr>
            <a:xfrm>
              <a:off x="8554356" y="3125521"/>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71"/>
            <p:cNvSpPr/>
            <p:nvPr/>
          </p:nvSpPr>
          <p:spPr>
            <a:xfrm rot="-5400000">
              <a:off x="8675619" y="2719294"/>
              <a:ext cx="80175" cy="62325"/>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71"/>
            <p:cNvSpPr/>
            <p:nvPr/>
          </p:nvSpPr>
          <p:spPr>
            <a:xfrm rot="-5400000">
              <a:off x="8809931" y="3488782"/>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71"/>
            <p:cNvSpPr/>
            <p:nvPr/>
          </p:nvSpPr>
          <p:spPr>
            <a:xfrm rot="10405325" flipH="1">
              <a:off x="8639383" y="1558433"/>
              <a:ext cx="906264"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3" name="Google Shape;363;p71"/>
            <p:cNvPicPr preferRelativeResize="0"/>
            <p:nvPr/>
          </p:nvPicPr>
          <p:blipFill rotWithShape="1">
            <a:blip r:embed="rId2">
              <a:alphaModFix/>
            </a:blip>
            <a:srcRect l="22497" t="18674" r="50321" b="10099"/>
            <a:stretch/>
          </p:blipFill>
          <p:spPr>
            <a:xfrm rot="9977029">
              <a:off x="8788081" y="188557"/>
              <a:ext cx="241352" cy="754377"/>
            </a:xfrm>
            <a:prstGeom prst="rect">
              <a:avLst/>
            </a:prstGeom>
            <a:noFill/>
            <a:ln>
              <a:noFill/>
            </a:ln>
          </p:spPr>
        </p:pic>
        <p:sp>
          <p:nvSpPr>
            <p:cNvPr id="364" name="Google Shape;364;p71"/>
            <p:cNvSpPr/>
            <p:nvPr/>
          </p:nvSpPr>
          <p:spPr>
            <a:xfrm rot="193993" flipH="1">
              <a:off x="8508672" y="534583"/>
              <a:ext cx="80174" cy="62324"/>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1"/>
            <p:cNvSpPr/>
            <p:nvPr/>
          </p:nvSpPr>
          <p:spPr>
            <a:xfrm rot="-5400000" flipH="1">
              <a:off x="8627351" y="975464"/>
              <a:ext cx="100000" cy="8025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71"/>
            <p:cNvSpPr/>
            <p:nvPr/>
          </p:nvSpPr>
          <p:spPr>
            <a:xfrm rot="-5400000" flipH="1">
              <a:off x="8834088" y="1272127"/>
              <a:ext cx="75950" cy="60900"/>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1"/>
            <p:cNvSpPr/>
            <p:nvPr/>
          </p:nvSpPr>
          <p:spPr>
            <a:xfrm rot="193993" flipH="1">
              <a:off x="8944122" y="153945"/>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8" name="Google Shape;368;p71"/>
            <p:cNvPicPr preferRelativeResize="0"/>
            <p:nvPr/>
          </p:nvPicPr>
          <p:blipFill rotWithShape="1">
            <a:blip r:embed="rId2">
              <a:alphaModFix/>
            </a:blip>
            <a:srcRect l="22497" t="18674" r="50321" b="10099"/>
            <a:stretch/>
          </p:blipFill>
          <p:spPr>
            <a:xfrm rot="4598353">
              <a:off x="8201931" y="-60054"/>
              <a:ext cx="241354" cy="754377"/>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9"/>
        <p:cNvGrpSpPr/>
        <p:nvPr/>
      </p:nvGrpSpPr>
      <p:grpSpPr>
        <a:xfrm>
          <a:off x="0" y="0"/>
          <a:ext cx="0" cy="0"/>
          <a:chOff x="0" y="0"/>
          <a:chExt cx="0" cy="0"/>
        </a:xfrm>
      </p:grpSpPr>
      <p:sp>
        <p:nvSpPr>
          <p:cNvPr id="370" name="Google Shape;370;p72"/>
          <p:cNvSpPr txBox="1">
            <a:spLocks noGrp="1"/>
          </p:cNvSpPr>
          <p:nvPr>
            <p:ph type="title" hasCustomPrompt="1"/>
          </p:nvPr>
        </p:nvSpPr>
        <p:spPr>
          <a:xfrm>
            <a:off x="1461425" y="1652175"/>
            <a:ext cx="6221100" cy="1143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371" name="Google Shape;371;p72"/>
          <p:cNvSpPr txBox="1">
            <a:spLocks noGrp="1"/>
          </p:cNvSpPr>
          <p:nvPr>
            <p:ph type="subTitle" idx="1"/>
          </p:nvPr>
        </p:nvSpPr>
        <p:spPr>
          <a:xfrm>
            <a:off x="1461425" y="2994250"/>
            <a:ext cx="62211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grpSp>
        <p:nvGrpSpPr>
          <p:cNvPr id="372" name="Google Shape;372;p72"/>
          <p:cNvGrpSpPr/>
          <p:nvPr/>
        </p:nvGrpSpPr>
        <p:grpSpPr>
          <a:xfrm>
            <a:off x="-1232702" y="-1303772"/>
            <a:ext cx="11478114" cy="7668114"/>
            <a:chOff x="-1232702" y="-1303772"/>
            <a:chExt cx="11478114" cy="7668114"/>
          </a:xfrm>
        </p:grpSpPr>
        <p:sp>
          <p:nvSpPr>
            <p:cNvPr id="373" name="Google Shape;373;p72"/>
            <p:cNvSpPr/>
            <p:nvPr/>
          </p:nvSpPr>
          <p:spPr>
            <a:xfrm flipH="1">
              <a:off x="6497903" y="25480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72"/>
            <p:cNvSpPr/>
            <p:nvPr/>
          </p:nvSpPr>
          <p:spPr>
            <a:xfrm rot="5400000">
              <a:off x="-1198297" y="-1338177"/>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72"/>
            <p:cNvSpPr/>
            <p:nvPr/>
          </p:nvSpPr>
          <p:spPr>
            <a:xfrm rot="10800000" flipH="1">
              <a:off x="1470295" y="482000"/>
              <a:ext cx="80175" cy="62325"/>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72"/>
            <p:cNvSpPr/>
            <p:nvPr/>
          </p:nvSpPr>
          <p:spPr>
            <a:xfrm rot="10405325" flipH="1">
              <a:off x="8630283" y="1868358"/>
              <a:ext cx="906264"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72"/>
            <p:cNvSpPr/>
            <p:nvPr/>
          </p:nvSpPr>
          <p:spPr>
            <a:xfrm rot="193993" flipH="1">
              <a:off x="8331559" y="260308"/>
              <a:ext cx="80174" cy="62324"/>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72"/>
            <p:cNvSpPr/>
            <p:nvPr/>
          </p:nvSpPr>
          <p:spPr>
            <a:xfrm rot="-5400000" flipH="1">
              <a:off x="8846651" y="596114"/>
              <a:ext cx="100000" cy="8025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72"/>
            <p:cNvSpPr/>
            <p:nvPr/>
          </p:nvSpPr>
          <p:spPr>
            <a:xfrm rot="-5400000" flipH="1">
              <a:off x="8735938" y="1157202"/>
              <a:ext cx="75950" cy="60900"/>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72"/>
            <p:cNvSpPr/>
            <p:nvPr/>
          </p:nvSpPr>
          <p:spPr>
            <a:xfrm rot="193993" flipH="1">
              <a:off x="8746134" y="199720"/>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72"/>
            <p:cNvSpPr/>
            <p:nvPr/>
          </p:nvSpPr>
          <p:spPr>
            <a:xfrm rot="-394675" flipH="1">
              <a:off x="-333261" y="1746840"/>
              <a:ext cx="906264"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72"/>
            <p:cNvSpPr/>
            <p:nvPr/>
          </p:nvSpPr>
          <p:spPr>
            <a:xfrm rot="-10606007" flipH="1">
              <a:off x="754303" y="4772571"/>
              <a:ext cx="80174" cy="62324"/>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72"/>
            <p:cNvSpPr/>
            <p:nvPr/>
          </p:nvSpPr>
          <p:spPr>
            <a:xfrm rot="5400000" flipH="1">
              <a:off x="219386" y="4418840"/>
              <a:ext cx="100000" cy="8025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72"/>
            <p:cNvSpPr/>
            <p:nvPr/>
          </p:nvSpPr>
          <p:spPr>
            <a:xfrm rot="5400000" flipH="1">
              <a:off x="354149" y="3877103"/>
              <a:ext cx="75950" cy="60900"/>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72"/>
            <p:cNvSpPr/>
            <p:nvPr/>
          </p:nvSpPr>
          <p:spPr>
            <a:xfrm rot="-10606007" flipH="1">
              <a:off x="364328" y="4854984"/>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386"/>
        <p:cNvGrpSpPr/>
        <p:nvPr/>
      </p:nvGrpSpPr>
      <p:grpSpPr>
        <a:xfrm>
          <a:off x="0" y="0"/>
          <a:ext cx="0" cy="0"/>
          <a:chOff x="0" y="0"/>
          <a:chExt cx="0" cy="0"/>
        </a:xfrm>
      </p:grpSpPr>
      <p:sp>
        <p:nvSpPr>
          <p:cNvPr id="387" name="Google Shape;387;p73"/>
          <p:cNvSpPr txBox="1">
            <a:spLocks noGrp="1"/>
          </p:cNvSpPr>
          <p:nvPr>
            <p:ph type="title"/>
          </p:nvPr>
        </p:nvSpPr>
        <p:spPr>
          <a:xfrm>
            <a:off x="713225" y="715301"/>
            <a:ext cx="4210200" cy="76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88" name="Google Shape;388;p73"/>
          <p:cNvSpPr txBox="1">
            <a:spLocks noGrp="1"/>
          </p:cNvSpPr>
          <p:nvPr>
            <p:ph type="subTitle" idx="1"/>
          </p:nvPr>
        </p:nvSpPr>
        <p:spPr>
          <a:xfrm>
            <a:off x="713225" y="1375068"/>
            <a:ext cx="4210200" cy="348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89" name="Google Shape;389;p73"/>
          <p:cNvSpPr txBox="1">
            <a:spLocks noGrp="1"/>
          </p:cNvSpPr>
          <p:nvPr>
            <p:ph type="title" idx="2"/>
          </p:nvPr>
        </p:nvSpPr>
        <p:spPr>
          <a:xfrm>
            <a:off x="713225" y="2067562"/>
            <a:ext cx="4210200" cy="76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90" name="Google Shape;390;p73"/>
          <p:cNvSpPr txBox="1">
            <a:spLocks noGrp="1"/>
          </p:cNvSpPr>
          <p:nvPr>
            <p:ph type="subTitle" idx="3"/>
          </p:nvPr>
        </p:nvSpPr>
        <p:spPr>
          <a:xfrm>
            <a:off x="713225" y="2727333"/>
            <a:ext cx="4210200" cy="348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91" name="Google Shape;391;p73"/>
          <p:cNvSpPr txBox="1">
            <a:spLocks noGrp="1"/>
          </p:cNvSpPr>
          <p:nvPr>
            <p:ph type="title" idx="4"/>
          </p:nvPr>
        </p:nvSpPr>
        <p:spPr>
          <a:xfrm>
            <a:off x="713225" y="3419824"/>
            <a:ext cx="4210200" cy="7689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92" name="Google Shape;392;p73"/>
          <p:cNvSpPr txBox="1">
            <a:spLocks noGrp="1"/>
          </p:cNvSpPr>
          <p:nvPr>
            <p:ph type="subTitle" idx="5"/>
          </p:nvPr>
        </p:nvSpPr>
        <p:spPr>
          <a:xfrm>
            <a:off x="713225" y="4079599"/>
            <a:ext cx="4210200" cy="348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393" name="Google Shape;393;p73"/>
          <p:cNvGrpSpPr/>
          <p:nvPr/>
        </p:nvGrpSpPr>
        <p:grpSpPr>
          <a:xfrm>
            <a:off x="214940" y="-726751"/>
            <a:ext cx="9587506" cy="2922461"/>
            <a:chOff x="214940" y="-726751"/>
            <a:chExt cx="9587506" cy="2922461"/>
          </a:xfrm>
        </p:grpSpPr>
        <p:sp>
          <p:nvSpPr>
            <p:cNvPr id="394" name="Google Shape;394;p73"/>
            <p:cNvSpPr/>
            <p:nvPr/>
          </p:nvSpPr>
          <p:spPr>
            <a:xfrm>
              <a:off x="7067958" y="-726751"/>
              <a:ext cx="2734488" cy="2303402"/>
            </a:xfrm>
            <a:custGeom>
              <a:avLst/>
              <a:gdLst/>
              <a:ahLst/>
              <a:cxnLst/>
              <a:rect l="l" t="t" r="r" b="b"/>
              <a:pathLst>
                <a:path w="40451" h="34074" extrusionOk="0">
                  <a:moveTo>
                    <a:pt x="14296" y="0"/>
                  </a:moveTo>
                  <a:cubicBezTo>
                    <a:pt x="13558" y="0"/>
                    <a:pt x="12823" y="44"/>
                    <a:pt x="12095" y="134"/>
                  </a:cubicBezTo>
                  <a:cubicBezTo>
                    <a:pt x="10377" y="347"/>
                    <a:pt x="8701" y="823"/>
                    <a:pt x="7143" y="1607"/>
                  </a:cubicBezTo>
                  <a:cubicBezTo>
                    <a:pt x="601" y="4893"/>
                    <a:pt x="1" y="13593"/>
                    <a:pt x="6087" y="17775"/>
                  </a:cubicBezTo>
                  <a:cubicBezTo>
                    <a:pt x="7985" y="19079"/>
                    <a:pt x="10299" y="19751"/>
                    <a:pt x="12606" y="19751"/>
                  </a:cubicBezTo>
                  <a:cubicBezTo>
                    <a:pt x="13731" y="19751"/>
                    <a:pt x="14855" y="19591"/>
                    <a:pt x="15928" y="19266"/>
                  </a:cubicBezTo>
                  <a:cubicBezTo>
                    <a:pt x="17603" y="18759"/>
                    <a:pt x="19157" y="17915"/>
                    <a:pt x="20524" y="16828"/>
                  </a:cubicBezTo>
                  <a:lnTo>
                    <a:pt x="20524" y="16828"/>
                  </a:lnTo>
                  <a:cubicBezTo>
                    <a:pt x="20294" y="18646"/>
                    <a:pt x="20655" y="20545"/>
                    <a:pt x="21626" y="22105"/>
                  </a:cubicBezTo>
                  <a:cubicBezTo>
                    <a:pt x="22783" y="23960"/>
                    <a:pt x="24779" y="25100"/>
                    <a:pt x="26953" y="25224"/>
                  </a:cubicBezTo>
                  <a:cubicBezTo>
                    <a:pt x="27066" y="25230"/>
                    <a:pt x="27178" y="25233"/>
                    <a:pt x="27291" y="25233"/>
                  </a:cubicBezTo>
                  <a:cubicBezTo>
                    <a:pt x="28013" y="25233"/>
                    <a:pt x="28730" y="25104"/>
                    <a:pt x="29403" y="24850"/>
                  </a:cubicBezTo>
                  <a:lnTo>
                    <a:pt x="29403" y="24850"/>
                  </a:lnTo>
                  <a:cubicBezTo>
                    <a:pt x="28237" y="28229"/>
                    <a:pt x="29175" y="33052"/>
                    <a:pt x="33211" y="33925"/>
                  </a:cubicBezTo>
                  <a:cubicBezTo>
                    <a:pt x="33680" y="34026"/>
                    <a:pt x="34119" y="34074"/>
                    <a:pt x="34531" y="34074"/>
                  </a:cubicBezTo>
                  <a:cubicBezTo>
                    <a:pt x="39481" y="34074"/>
                    <a:pt x="40450" y="27170"/>
                    <a:pt x="40266" y="23240"/>
                  </a:cubicBezTo>
                  <a:cubicBezTo>
                    <a:pt x="39972" y="16988"/>
                    <a:pt x="36853" y="11380"/>
                    <a:pt x="31989" y="7514"/>
                  </a:cubicBezTo>
                  <a:cubicBezTo>
                    <a:pt x="28886" y="5046"/>
                    <a:pt x="25437" y="2787"/>
                    <a:pt x="21709" y="1390"/>
                  </a:cubicBezTo>
                  <a:cubicBezTo>
                    <a:pt x="19354" y="507"/>
                    <a:pt x="16810" y="0"/>
                    <a:pt x="14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73"/>
            <p:cNvSpPr/>
            <p:nvPr/>
          </p:nvSpPr>
          <p:spPr>
            <a:xfrm rot="-3175405">
              <a:off x="8481028" y="1108938"/>
              <a:ext cx="906265"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73"/>
            <p:cNvSpPr/>
            <p:nvPr/>
          </p:nvSpPr>
          <p:spPr>
            <a:xfrm>
              <a:off x="8596466" y="6061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73"/>
            <p:cNvSpPr/>
            <p:nvPr/>
          </p:nvSpPr>
          <p:spPr>
            <a:xfrm>
              <a:off x="8005896" y="31198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73"/>
            <p:cNvSpPr/>
            <p:nvPr/>
          </p:nvSpPr>
          <p:spPr>
            <a:xfrm>
              <a:off x="7711677" y="1218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73"/>
            <p:cNvSpPr/>
            <p:nvPr/>
          </p:nvSpPr>
          <p:spPr>
            <a:xfrm>
              <a:off x="8347862" y="3546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73"/>
            <p:cNvSpPr/>
            <p:nvPr/>
          </p:nvSpPr>
          <p:spPr>
            <a:xfrm>
              <a:off x="7430550" y="300833"/>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73"/>
            <p:cNvSpPr/>
            <p:nvPr/>
          </p:nvSpPr>
          <p:spPr>
            <a:xfrm>
              <a:off x="8828179" y="5403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73"/>
            <p:cNvSpPr/>
            <p:nvPr/>
          </p:nvSpPr>
          <p:spPr>
            <a:xfrm>
              <a:off x="8952612" y="29956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73"/>
            <p:cNvSpPr/>
            <p:nvPr/>
          </p:nvSpPr>
          <p:spPr>
            <a:xfrm>
              <a:off x="8913577" y="80533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73"/>
            <p:cNvSpPr/>
            <p:nvPr/>
          </p:nvSpPr>
          <p:spPr>
            <a:xfrm>
              <a:off x="9342137" y="124299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73"/>
            <p:cNvSpPr/>
            <p:nvPr/>
          </p:nvSpPr>
          <p:spPr>
            <a:xfrm>
              <a:off x="9377929" y="829580"/>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73"/>
            <p:cNvSpPr/>
            <p:nvPr/>
          </p:nvSpPr>
          <p:spPr>
            <a:xfrm flipH="1">
              <a:off x="214940" y="42927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73"/>
            <p:cNvSpPr/>
            <p:nvPr/>
          </p:nvSpPr>
          <p:spPr>
            <a:xfrm flipH="1">
              <a:off x="455377" y="742842"/>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73"/>
            <p:cNvSpPr/>
            <p:nvPr/>
          </p:nvSpPr>
          <p:spPr>
            <a:xfrm flipH="1">
              <a:off x="265663" y="1168989"/>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73"/>
            <p:cNvSpPr/>
            <p:nvPr/>
          </p:nvSpPr>
          <p:spPr>
            <a:xfrm flipH="1">
              <a:off x="265777" y="1604590"/>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3"/>
            <p:cNvSpPr/>
            <p:nvPr/>
          </p:nvSpPr>
          <p:spPr>
            <a:xfrm flipH="1">
              <a:off x="1451451" y="207261"/>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73"/>
            <p:cNvSpPr/>
            <p:nvPr/>
          </p:nvSpPr>
          <p:spPr>
            <a:xfrm rot="10800000" flipH="1">
              <a:off x="529142" y="134624"/>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73"/>
            <p:cNvSpPr/>
            <p:nvPr/>
          </p:nvSpPr>
          <p:spPr>
            <a:xfrm rot="10800000" flipH="1">
              <a:off x="991684" y="244056"/>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8_1_1">
    <p:spTree>
      <p:nvGrpSpPr>
        <p:cNvPr id="1" name="Shape 413"/>
        <p:cNvGrpSpPr/>
        <p:nvPr/>
      </p:nvGrpSpPr>
      <p:grpSpPr>
        <a:xfrm>
          <a:off x="0" y="0"/>
          <a:ext cx="0" cy="0"/>
          <a:chOff x="0" y="0"/>
          <a:chExt cx="0" cy="0"/>
        </a:xfrm>
      </p:grpSpPr>
      <p:sp>
        <p:nvSpPr>
          <p:cNvPr id="414" name="Google Shape;414;p74"/>
          <p:cNvSpPr txBox="1">
            <a:spLocks noGrp="1"/>
          </p:cNvSpPr>
          <p:nvPr>
            <p:ph type="title"/>
          </p:nvPr>
        </p:nvSpPr>
        <p:spPr>
          <a:xfrm>
            <a:off x="754614" y="2882775"/>
            <a:ext cx="22257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Clr>
                <a:schemeClr val="lt1"/>
              </a:buClr>
              <a:buSzPts val="3000"/>
              <a:buNone/>
              <a:defRPr/>
            </a:lvl1pPr>
            <a:lvl2pPr lvl="1" algn="ctr">
              <a:lnSpc>
                <a:spcPct val="100000"/>
              </a:lnSpc>
              <a:spcBef>
                <a:spcPts val="0"/>
              </a:spcBef>
              <a:spcAft>
                <a:spcPts val="0"/>
              </a:spcAft>
              <a:buClr>
                <a:schemeClr val="lt1"/>
              </a:buClr>
              <a:buSzPts val="3000"/>
              <a:buNone/>
              <a:defRPr>
                <a:solidFill>
                  <a:schemeClr val="lt1"/>
                </a:solidFill>
              </a:defRPr>
            </a:lvl2pPr>
            <a:lvl3pPr lvl="2" algn="ctr">
              <a:lnSpc>
                <a:spcPct val="100000"/>
              </a:lnSpc>
              <a:spcBef>
                <a:spcPts val="0"/>
              </a:spcBef>
              <a:spcAft>
                <a:spcPts val="0"/>
              </a:spcAft>
              <a:buClr>
                <a:schemeClr val="lt1"/>
              </a:buClr>
              <a:buSzPts val="3000"/>
              <a:buNone/>
              <a:defRPr>
                <a:solidFill>
                  <a:schemeClr val="lt1"/>
                </a:solidFill>
              </a:defRPr>
            </a:lvl3pPr>
            <a:lvl4pPr lvl="3" algn="ctr">
              <a:lnSpc>
                <a:spcPct val="100000"/>
              </a:lnSpc>
              <a:spcBef>
                <a:spcPts val="0"/>
              </a:spcBef>
              <a:spcAft>
                <a:spcPts val="0"/>
              </a:spcAft>
              <a:buClr>
                <a:schemeClr val="lt1"/>
              </a:buClr>
              <a:buSzPts val="3000"/>
              <a:buNone/>
              <a:defRPr>
                <a:solidFill>
                  <a:schemeClr val="lt1"/>
                </a:solidFill>
              </a:defRPr>
            </a:lvl4pPr>
            <a:lvl5pPr lvl="4" algn="ctr">
              <a:lnSpc>
                <a:spcPct val="100000"/>
              </a:lnSpc>
              <a:spcBef>
                <a:spcPts val="0"/>
              </a:spcBef>
              <a:spcAft>
                <a:spcPts val="0"/>
              </a:spcAft>
              <a:buClr>
                <a:schemeClr val="lt1"/>
              </a:buClr>
              <a:buSzPts val="3000"/>
              <a:buNone/>
              <a:defRPr>
                <a:solidFill>
                  <a:schemeClr val="lt1"/>
                </a:solidFill>
              </a:defRPr>
            </a:lvl5pPr>
            <a:lvl6pPr lvl="5" algn="ctr">
              <a:lnSpc>
                <a:spcPct val="100000"/>
              </a:lnSpc>
              <a:spcBef>
                <a:spcPts val="0"/>
              </a:spcBef>
              <a:spcAft>
                <a:spcPts val="0"/>
              </a:spcAft>
              <a:buClr>
                <a:schemeClr val="lt1"/>
              </a:buClr>
              <a:buSzPts val="3000"/>
              <a:buNone/>
              <a:defRPr>
                <a:solidFill>
                  <a:schemeClr val="lt1"/>
                </a:solidFill>
              </a:defRPr>
            </a:lvl6pPr>
            <a:lvl7pPr lvl="6" algn="ctr">
              <a:lnSpc>
                <a:spcPct val="100000"/>
              </a:lnSpc>
              <a:spcBef>
                <a:spcPts val="0"/>
              </a:spcBef>
              <a:spcAft>
                <a:spcPts val="0"/>
              </a:spcAft>
              <a:buClr>
                <a:schemeClr val="lt1"/>
              </a:buClr>
              <a:buSzPts val="3000"/>
              <a:buNone/>
              <a:defRPr>
                <a:solidFill>
                  <a:schemeClr val="lt1"/>
                </a:solidFill>
              </a:defRPr>
            </a:lvl7pPr>
            <a:lvl8pPr lvl="7" algn="ctr">
              <a:lnSpc>
                <a:spcPct val="100000"/>
              </a:lnSpc>
              <a:spcBef>
                <a:spcPts val="0"/>
              </a:spcBef>
              <a:spcAft>
                <a:spcPts val="0"/>
              </a:spcAft>
              <a:buClr>
                <a:schemeClr val="lt1"/>
              </a:buClr>
              <a:buSzPts val="3000"/>
              <a:buNone/>
              <a:defRPr>
                <a:solidFill>
                  <a:schemeClr val="lt1"/>
                </a:solidFill>
              </a:defRPr>
            </a:lvl8pPr>
            <a:lvl9pPr lvl="8" algn="ctr">
              <a:lnSpc>
                <a:spcPct val="100000"/>
              </a:lnSpc>
              <a:spcBef>
                <a:spcPts val="0"/>
              </a:spcBef>
              <a:spcAft>
                <a:spcPts val="0"/>
              </a:spcAft>
              <a:buClr>
                <a:schemeClr val="lt1"/>
              </a:buClr>
              <a:buSzPts val="3000"/>
              <a:buNone/>
              <a:defRPr>
                <a:solidFill>
                  <a:schemeClr val="lt1"/>
                </a:solidFill>
              </a:defRPr>
            </a:lvl9pPr>
          </a:lstStyle>
          <a:p>
            <a:endParaRPr/>
          </a:p>
        </p:txBody>
      </p:sp>
      <p:sp>
        <p:nvSpPr>
          <p:cNvPr id="415" name="Google Shape;415;p74"/>
          <p:cNvSpPr txBox="1">
            <a:spLocks noGrp="1"/>
          </p:cNvSpPr>
          <p:nvPr>
            <p:ph type="title" idx="2"/>
          </p:nvPr>
        </p:nvSpPr>
        <p:spPr>
          <a:xfrm>
            <a:off x="3459150" y="2882775"/>
            <a:ext cx="22257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Clr>
                <a:schemeClr val="lt1"/>
              </a:buClr>
              <a:buSzPts val="3000"/>
              <a:buNone/>
              <a:defRPr/>
            </a:lvl1pPr>
            <a:lvl2pPr lvl="1" algn="ctr">
              <a:lnSpc>
                <a:spcPct val="100000"/>
              </a:lnSpc>
              <a:spcBef>
                <a:spcPts val="0"/>
              </a:spcBef>
              <a:spcAft>
                <a:spcPts val="0"/>
              </a:spcAft>
              <a:buClr>
                <a:schemeClr val="lt1"/>
              </a:buClr>
              <a:buSzPts val="3000"/>
              <a:buNone/>
              <a:defRPr>
                <a:solidFill>
                  <a:schemeClr val="lt1"/>
                </a:solidFill>
              </a:defRPr>
            </a:lvl2pPr>
            <a:lvl3pPr lvl="2" algn="ctr">
              <a:lnSpc>
                <a:spcPct val="100000"/>
              </a:lnSpc>
              <a:spcBef>
                <a:spcPts val="0"/>
              </a:spcBef>
              <a:spcAft>
                <a:spcPts val="0"/>
              </a:spcAft>
              <a:buClr>
                <a:schemeClr val="lt1"/>
              </a:buClr>
              <a:buSzPts val="3000"/>
              <a:buNone/>
              <a:defRPr>
                <a:solidFill>
                  <a:schemeClr val="lt1"/>
                </a:solidFill>
              </a:defRPr>
            </a:lvl3pPr>
            <a:lvl4pPr lvl="3" algn="ctr">
              <a:lnSpc>
                <a:spcPct val="100000"/>
              </a:lnSpc>
              <a:spcBef>
                <a:spcPts val="0"/>
              </a:spcBef>
              <a:spcAft>
                <a:spcPts val="0"/>
              </a:spcAft>
              <a:buClr>
                <a:schemeClr val="lt1"/>
              </a:buClr>
              <a:buSzPts val="3000"/>
              <a:buNone/>
              <a:defRPr>
                <a:solidFill>
                  <a:schemeClr val="lt1"/>
                </a:solidFill>
              </a:defRPr>
            </a:lvl4pPr>
            <a:lvl5pPr lvl="4" algn="ctr">
              <a:lnSpc>
                <a:spcPct val="100000"/>
              </a:lnSpc>
              <a:spcBef>
                <a:spcPts val="0"/>
              </a:spcBef>
              <a:spcAft>
                <a:spcPts val="0"/>
              </a:spcAft>
              <a:buClr>
                <a:schemeClr val="lt1"/>
              </a:buClr>
              <a:buSzPts val="3000"/>
              <a:buNone/>
              <a:defRPr>
                <a:solidFill>
                  <a:schemeClr val="lt1"/>
                </a:solidFill>
              </a:defRPr>
            </a:lvl5pPr>
            <a:lvl6pPr lvl="5" algn="ctr">
              <a:lnSpc>
                <a:spcPct val="100000"/>
              </a:lnSpc>
              <a:spcBef>
                <a:spcPts val="0"/>
              </a:spcBef>
              <a:spcAft>
                <a:spcPts val="0"/>
              </a:spcAft>
              <a:buClr>
                <a:schemeClr val="lt1"/>
              </a:buClr>
              <a:buSzPts val="3000"/>
              <a:buNone/>
              <a:defRPr>
                <a:solidFill>
                  <a:schemeClr val="lt1"/>
                </a:solidFill>
              </a:defRPr>
            </a:lvl6pPr>
            <a:lvl7pPr lvl="6" algn="ctr">
              <a:lnSpc>
                <a:spcPct val="100000"/>
              </a:lnSpc>
              <a:spcBef>
                <a:spcPts val="0"/>
              </a:spcBef>
              <a:spcAft>
                <a:spcPts val="0"/>
              </a:spcAft>
              <a:buClr>
                <a:schemeClr val="lt1"/>
              </a:buClr>
              <a:buSzPts val="3000"/>
              <a:buNone/>
              <a:defRPr>
                <a:solidFill>
                  <a:schemeClr val="lt1"/>
                </a:solidFill>
              </a:defRPr>
            </a:lvl7pPr>
            <a:lvl8pPr lvl="7" algn="ctr">
              <a:lnSpc>
                <a:spcPct val="100000"/>
              </a:lnSpc>
              <a:spcBef>
                <a:spcPts val="0"/>
              </a:spcBef>
              <a:spcAft>
                <a:spcPts val="0"/>
              </a:spcAft>
              <a:buClr>
                <a:schemeClr val="lt1"/>
              </a:buClr>
              <a:buSzPts val="3000"/>
              <a:buNone/>
              <a:defRPr>
                <a:solidFill>
                  <a:schemeClr val="lt1"/>
                </a:solidFill>
              </a:defRPr>
            </a:lvl8pPr>
            <a:lvl9pPr lvl="8" algn="ctr">
              <a:lnSpc>
                <a:spcPct val="100000"/>
              </a:lnSpc>
              <a:spcBef>
                <a:spcPts val="0"/>
              </a:spcBef>
              <a:spcAft>
                <a:spcPts val="0"/>
              </a:spcAft>
              <a:buClr>
                <a:schemeClr val="lt1"/>
              </a:buClr>
              <a:buSzPts val="3000"/>
              <a:buNone/>
              <a:defRPr>
                <a:solidFill>
                  <a:schemeClr val="lt1"/>
                </a:solidFill>
              </a:defRPr>
            </a:lvl9pPr>
          </a:lstStyle>
          <a:p>
            <a:endParaRPr/>
          </a:p>
        </p:txBody>
      </p:sp>
      <p:sp>
        <p:nvSpPr>
          <p:cNvPr id="416" name="Google Shape;416;p74"/>
          <p:cNvSpPr txBox="1">
            <a:spLocks noGrp="1"/>
          </p:cNvSpPr>
          <p:nvPr>
            <p:ph type="title" idx="3"/>
          </p:nvPr>
        </p:nvSpPr>
        <p:spPr>
          <a:xfrm>
            <a:off x="6163686" y="2882794"/>
            <a:ext cx="22257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Clr>
                <a:schemeClr val="lt1"/>
              </a:buClr>
              <a:buSzPts val="3000"/>
              <a:buNone/>
              <a:defRPr/>
            </a:lvl1pPr>
            <a:lvl2pPr lvl="1" algn="ctr">
              <a:lnSpc>
                <a:spcPct val="100000"/>
              </a:lnSpc>
              <a:spcBef>
                <a:spcPts val="0"/>
              </a:spcBef>
              <a:spcAft>
                <a:spcPts val="0"/>
              </a:spcAft>
              <a:buClr>
                <a:schemeClr val="lt1"/>
              </a:buClr>
              <a:buSzPts val="3000"/>
              <a:buNone/>
              <a:defRPr>
                <a:solidFill>
                  <a:schemeClr val="lt1"/>
                </a:solidFill>
              </a:defRPr>
            </a:lvl2pPr>
            <a:lvl3pPr lvl="2" algn="ctr">
              <a:lnSpc>
                <a:spcPct val="100000"/>
              </a:lnSpc>
              <a:spcBef>
                <a:spcPts val="0"/>
              </a:spcBef>
              <a:spcAft>
                <a:spcPts val="0"/>
              </a:spcAft>
              <a:buClr>
                <a:schemeClr val="lt1"/>
              </a:buClr>
              <a:buSzPts val="3000"/>
              <a:buNone/>
              <a:defRPr>
                <a:solidFill>
                  <a:schemeClr val="lt1"/>
                </a:solidFill>
              </a:defRPr>
            </a:lvl3pPr>
            <a:lvl4pPr lvl="3" algn="ctr">
              <a:lnSpc>
                <a:spcPct val="100000"/>
              </a:lnSpc>
              <a:spcBef>
                <a:spcPts val="0"/>
              </a:spcBef>
              <a:spcAft>
                <a:spcPts val="0"/>
              </a:spcAft>
              <a:buClr>
                <a:schemeClr val="lt1"/>
              </a:buClr>
              <a:buSzPts val="3000"/>
              <a:buNone/>
              <a:defRPr>
                <a:solidFill>
                  <a:schemeClr val="lt1"/>
                </a:solidFill>
              </a:defRPr>
            </a:lvl4pPr>
            <a:lvl5pPr lvl="4" algn="ctr">
              <a:lnSpc>
                <a:spcPct val="100000"/>
              </a:lnSpc>
              <a:spcBef>
                <a:spcPts val="0"/>
              </a:spcBef>
              <a:spcAft>
                <a:spcPts val="0"/>
              </a:spcAft>
              <a:buClr>
                <a:schemeClr val="lt1"/>
              </a:buClr>
              <a:buSzPts val="3000"/>
              <a:buNone/>
              <a:defRPr>
                <a:solidFill>
                  <a:schemeClr val="lt1"/>
                </a:solidFill>
              </a:defRPr>
            </a:lvl5pPr>
            <a:lvl6pPr lvl="5" algn="ctr">
              <a:lnSpc>
                <a:spcPct val="100000"/>
              </a:lnSpc>
              <a:spcBef>
                <a:spcPts val="0"/>
              </a:spcBef>
              <a:spcAft>
                <a:spcPts val="0"/>
              </a:spcAft>
              <a:buClr>
                <a:schemeClr val="lt1"/>
              </a:buClr>
              <a:buSzPts val="3000"/>
              <a:buNone/>
              <a:defRPr>
                <a:solidFill>
                  <a:schemeClr val="lt1"/>
                </a:solidFill>
              </a:defRPr>
            </a:lvl6pPr>
            <a:lvl7pPr lvl="6" algn="ctr">
              <a:lnSpc>
                <a:spcPct val="100000"/>
              </a:lnSpc>
              <a:spcBef>
                <a:spcPts val="0"/>
              </a:spcBef>
              <a:spcAft>
                <a:spcPts val="0"/>
              </a:spcAft>
              <a:buClr>
                <a:schemeClr val="lt1"/>
              </a:buClr>
              <a:buSzPts val="3000"/>
              <a:buNone/>
              <a:defRPr>
                <a:solidFill>
                  <a:schemeClr val="lt1"/>
                </a:solidFill>
              </a:defRPr>
            </a:lvl7pPr>
            <a:lvl8pPr lvl="7" algn="ctr">
              <a:lnSpc>
                <a:spcPct val="100000"/>
              </a:lnSpc>
              <a:spcBef>
                <a:spcPts val="0"/>
              </a:spcBef>
              <a:spcAft>
                <a:spcPts val="0"/>
              </a:spcAft>
              <a:buClr>
                <a:schemeClr val="lt1"/>
              </a:buClr>
              <a:buSzPts val="3000"/>
              <a:buNone/>
              <a:defRPr>
                <a:solidFill>
                  <a:schemeClr val="lt1"/>
                </a:solidFill>
              </a:defRPr>
            </a:lvl8pPr>
            <a:lvl9pPr lvl="8" algn="ctr">
              <a:lnSpc>
                <a:spcPct val="100000"/>
              </a:lnSpc>
              <a:spcBef>
                <a:spcPts val="0"/>
              </a:spcBef>
              <a:spcAft>
                <a:spcPts val="0"/>
              </a:spcAft>
              <a:buClr>
                <a:schemeClr val="lt1"/>
              </a:buClr>
              <a:buSzPts val="3000"/>
              <a:buNone/>
              <a:defRPr>
                <a:solidFill>
                  <a:schemeClr val="lt1"/>
                </a:solidFill>
              </a:defRPr>
            </a:lvl9pPr>
          </a:lstStyle>
          <a:p>
            <a:endParaRPr/>
          </a:p>
        </p:txBody>
      </p:sp>
      <p:sp>
        <p:nvSpPr>
          <p:cNvPr id="417" name="Google Shape;417;p74"/>
          <p:cNvSpPr txBox="1">
            <a:spLocks noGrp="1"/>
          </p:cNvSpPr>
          <p:nvPr>
            <p:ph type="title" idx="4"/>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18" name="Google Shape;418;p74"/>
          <p:cNvSpPr txBox="1">
            <a:spLocks noGrp="1"/>
          </p:cNvSpPr>
          <p:nvPr>
            <p:ph type="subTitle" idx="1"/>
          </p:nvPr>
        </p:nvSpPr>
        <p:spPr>
          <a:xfrm>
            <a:off x="754614" y="1731927"/>
            <a:ext cx="2225700" cy="869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19" name="Google Shape;419;p74"/>
          <p:cNvSpPr txBox="1">
            <a:spLocks noGrp="1"/>
          </p:cNvSpPr>
          <p:nvPr>
            <p:ph type="subTitle" idx="5"/>
          </p:nvPr>
        </p:nvSpPr>
        <p:spPr>
          <a:xfrm>
            <a:off x="3459150" y="1731927"/>
            <a:ext cx="2225700" cy="869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20" name="Google Shape;420;p74"/>
          <p:cNvSpPr txBox="1">
            <a:spLocks noGrp="1"/>
          </p:cNvSpPr>
          <p:nvPr>
            <p:ph type="subTitle" idx="6"/>
          </p:nvPr>
        </p:nvSpPr>
        <p:spPr>
          <a:xfrm>
            <a:off x="6163686" y="1731927"/>
            <a:ext cx="2225700" cy="8694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21" name="Google Shape;421;p74"/>
          <p:cNvSpPr txBox="1">
            <a:spLocks noGrp="1"/>
          </p:cNvSpPr>
          <p:nvPr>
            <p:ph type="subTitle" idx="7"/>
          </p:nvPr>
        </p:nvSpPr>
        <p:spPr>
          <a:xfrm>
            <a:off x="754614" y="1503329"/>
            <a:ext cx="2225700" cy="365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6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422" name="Google Shape;422;p74"/>
          <p:cNvSpPr txBox="1">
            <a:spLocks noGrp="1"/>
          </p:cNvSpPr>
          <p:nvPr>
            <p:ph type="subTitle" idx="8"/>
          </p:nvPr>
        </p:nvSpPr>
        <p:spPr>
          <a:xfrm>
            <a:off x="3459150" y="1503329"/>
            <a:ext cx="2225700" cy="365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6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423" name="Google Shape;423;p74"/>
          <p:cNvSpPr txBox="1">
            <a:spLocks noGrp="1"/>
          </p:cNvSpPr>
          <p:nvPr>
            <p:ph type="subTitle" idx="9"/>
          </p:nvPr>
        </p:nvSpPr>
        <p:spPr>
          <a:xfrm>
            <a:off x="6163686" y="1503329"/>
            <a:ext cx="2225700" cy="365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6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grpSp>
        <p:nvGrpSpPr>
          <p:cNvPr id="424" name="Google Shape;424;p74"/>
          <p:cNvGrpSpPr/>
          <p:nvPr/>
        </p:nvGrpSpPr>
        <p:grpSpPr>
          <a:xfrm>
            <a:off x="88428" y="198185"/>
            <a:ext cx="9496968" cy="4883776"/>
            <a:chOff x="88428" y="198185"/>
            <a:chExt cx="9496968" cy="4883776"/>
          </a:xfrm>
        </p:grpSpPr>
        <p:sp>
          <p:nvSpPr>
            <p:cNvPr id="425" name="Google Shape;425;p74"/>
            <p:cNvSpPr/>
            <p:nvPr/>
          </p:nvSpPr>
          <p:spPr>
            <a:xfrm>
              <a:off x="189772" y="4312397"/>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74"/>
            <p:cNvSpPr/>
            <p:nvPr/>
          </p:nvSpPr>
          <p:spPr>
            <a:xfrm>
              <a:off x="88428" y="364926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74"/>
            <p:cNvSpPr/>
            <p:nvPr/>
          </p:nvSpPr>
          <p:spPr>
            <a:xfrm>
              <a:off x="464255" y="470026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74"/>
            <p:cNvSpPr/>
            <p:nvPr/>
          </p:nvSpPr>
          <p:spPr>
            <a:xfrm>
              <a:off x="922339" y="501453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74"/>
            <p:cNvSpPr/>
            <p:nvPr/>
          </p:nvSpPr>
          <p:spPr>
            <a:xfrm>
              <a:off x="8936766" y="138083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74"/>
            <p:cNvSpPr/>
            <p:nvPr/>
          </p:nvSpPr>
          <p:spPr>
            <a:xfrm>
              <a:off x="390489" y="43550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74"/>
            <p:cNvSpPr/>
            <p:nvPr/>
          </p:nvSpPr>
          <p:spPr>
            <a:xfrm>
              <a:off x="464376" y="306798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74"/>
            <p:cNvSpPr/>
            <p:nvPr/>
          </p:nvSpPr>
          <p:spPr>
            <a:xfrm rot="10405325" flipH="1">
              <a:off x="8630283" y="1868358"/>
              <a:ext cx="906264"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74"/>
            <p:cNvSpPr/>
            <p:nvPr/>
          </p:nvSpPr>
          <p:spPr>
            <a:xfrm rot="193993" flipH="1">
              <a:off x="8331559" y="260308"/>
              <a:ext cx="80174" cy="62324"/>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74"/>
            <p:cNvSpPr/>
            <p:nvPr/>
          </p:nvSpPr>
          <p:spPr>
            <a:xfrm rot="-5400000" flipH="1">
              <a:off x="8846651" y="596114"/>
              <a:ext cx="100000" cy="8025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74"/>
            <p:cNvSpPr/>
            <p:nvPr/>
          </p:nvSpPr>
          <p:spPr>
            <a:xfrm rot="-5400000" flipH="1">
              <a:off x="8735938" y="1157202"/>
              <a:ext cx="75950" cy="60900"/>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74"/>
            <p:cNvSpPr/>
            <p:nvPr/>
          </p:nvSpPr>
          <p:spPr>
            <a:xfrm rot="193993" flipH="1">
              <a:off x="8746134" y="199720"/>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37"/>
        <p:cNvGrpSpPr/>
        <p:nvPr/>
      </p:nvGrpSpPr>
      <p:grpSpPr>
        <a:xfrm>
          <a:off x="0" y="0"/>
          <a:ext cx="0" cy="0"/>
          <a:chOff x="0" y="0"/>
          <a:chExt cx="0" cy="0"/>
        </a:xfrm>
      </p:grpSpPr>
      <p:sp>
        <p:nvSpPr>
          <p:cNvPr id="438" name="Google Shape;438;p75"/>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439" name="Google Shape;439;p75"/>
          <p:cNvGrpSpPr/>
          <p:nvPr/>
        </p:nvGrpSpPr>
        <p:grpSpPr>
          <a:xfrm>
            <a:off x="-584110" y="-828017"/>
            <a:ext cx="10399089" cy="5971518"/>
            <a:chOff x="-584110" y="-828017"/>
            <a:chExt cx="10399089" cy="5971518"/>
          </a:xfrm>
        </p:grpSpPr>
        <p:sp>
          <p:nvSpPr>
            <p:cNvPr id="440" name="Google Shape;440;p75"/>
            <p:cNvSpPr/>
            <p:nvPr/>
          </p:nvSpPr>
          <p:spPr>
            <a:xfrm rot="-394675" flipH="1">
              <a:off x="-535261" y="2792698"/>
              <a:ext cx="906264"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1" name="Google Shape;441;p75"/>
            <p:cNvPicPr preferRelativeResize="0"/>
            <p:nvPr/>
          </p:nvPicPr>
          <p:blipFill rotWithShape="1">
            <a:blip r:embed="rId2">
              <a:alphaModFix/>
            </a:blip>
            <a:srcRect l="22497" t="18674" r="50321" b="10099"/>
            <a:stretch/>
          </p:blipFill>
          <p:spPr>
            <a:xfrm rot="-822971">
              <a:off x="133354" y="4313128"/>
              <a:ext cx="241352" cy="754377"/>
            </a:xfrm>
            <a:prstGeom prst="rect">
              <a:avLst/>
            </a:prstGeom>
            <a:noFill/>
            <a:ln>
              <a:noFill/>
            </a:ln>
          </p:spPr>
        </p:pic>
        <p:sp>
          <p:nvSpPr>
            <p:cNvPr id="442" name="Google Shape;442;p75"/>
            <p:cNvSpPr/>
            <p:nvPr/>
          </p:nvSpPr>
          <p:spPr>
            <a:xfrm rot="5400000" flipH="1">
              <a:off x="252749" y="3923036"/>
              <a:ext cx="75950" cy="60900"/>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75"/>
            <p:cNvSpPr/>
            <p:nvPr/>
          </p:nvSpPr>
          <p:spPr>
            <a:xfrm rot="-10606007" flipH="1">
              <a:off x="163091" y="5061618"/>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4" name="Google Shape;444;p75"/>
            <p:cNvPicPr preferRelativeResize="0"/>
            <p:nvPr/>
          </p:nvPicPr>
          <p:blipFill rotWithShape="1">
            <a:blip r:embed="rId2">
              <a:alphaModFix/>
            </a:blip>
            <a:srcRect l="22497" t="18674" r="50321" b="10099"/>
            <a:stretch/>
          </p:blipFill>
          <p:spPr>
            <a:xfrm rot="-6201647">
              <a:off x="719502" y="4561740"/>
              <a:ext cx="241354" cy="754377"/>
            </a:xfrm>
            <a:prstGeom prst="rect">
              <a:avLst/>
            </a:prstGeom>
            <a:noFill/>
            <a:ln>
              <a:noFill/>
            </a:ln>
          </p:spPr>
        </p:pic>
        <p:sp>
          <p:nvSpPr>
            <p:cNvPr id="445" name="Google Shape;445;p75"/>
            <p:cNvSpPr/>
            <p:nvPr/>
          </p:nvSpPr>
          <p:spPr>
            <a:xfrm>
              <a:off x="7080491" y="-828017"/>
              <a:ext cx="2734488" cy="2303402"/>
            </a:xfrm>
            <a:custGeom>
              <a:avLst/>
              <a:gdLst/>
              <a:ahLst/>
              <a:cxnLst/>
              <a:rect l="l" t="t" r="r" b="b"/>
              <a:pathLst>
                <a:path w="40451" h="34074" extrusionOk="0">
                  <a:moveTo>
                    <a:pt x="14296" y="0"/>
                  </a:moveTo>
                  <a:cubicBezTo>
                    <a:pt x="13558" y="0"/>
                    <a:pt x="12823" y="44"/>
                    <a:pt x="12095" y="134"/>
                  </a:cubicBezTo>
                  <a:cubicBezTo>
                    <a:pt x="10377" y="347"/>
                    <a:pt x="8701" y="823"/>
                    <a:pt x="7143" y="1607"/>
                  </a:cubicBezTo>
                  <a:cubicBezTo>
                    <a:pt x="601" y="4893"/>
                    <a:pt x="1" y="13593"/>
                    <a:pt x="6087" y="17775"/>
                  </a:cubicBezTo>
                  <a:cubicBezTo>
                    <a:pt x="7985" y="19079"/>
                    <a:pt x="10299" y="19751"/>
                    <a:pt x="12606" y="19751"/>
                  </a:cubicBezTo>
                  <a:cubicBezTo>
                    <a:pt x="13731" y="19751"/>
                    <a:pt x="14855" y="19591"/>
                    <a:pt x="15928" y="19266"/>
                  </a:cubicBezTo>
                  <a:cubicBezTo>
                    <a:pt x="17603" y="18759"/>
                    <a:pt x="19157" y="17915"/>
                    <a:pt x="20524" y="16828"/>
                  </a:cubicBezTo>
                  <a:lnTo>
                    <a:pt x="20524" y="16828"/>
                  </a:lnTo>
                  <a:cubicBezTo>
                    <a:pt x="20294" y="18646"/>
                    <a:pt x="20655" y="20545"/>
                    <a:pt x="21626" y="22105"/>
                  </a:cubicBezTo>
                  <a:cubicBezTo>
                    <a:pt x="22783" y="23960"/>
                    <a:pt x="24779" y="25100"/>
                    <a:pt x="26953" y="25224"/>
                  </a:cubicBezTo>
                  <a:cubicBezTo>
                    <a:pt x="27066" y="25230"/>
                    <a:pt x="27178" y="25233"/>
                    <a:pt x="27291" y="25233"/>
                  </a:cubicBezTo>
                  <a:cubicBezTo>
                    <a:pt x="28013" y="25233"/>
                    <a:pt x="28730" y="25104"/>
                    <a:pt x="29403" y="24850"/>
                  </a:cubicBezTo>
                  <a:lnTo>
                    <a:pt x="29403" y="24850"/>
                  </a:lnTo>
                  <a:cubicBezTo>
                    <a:pt x="28237" y="28229"/>
                    <a:pt x="29175" y="33052"/>
                    <a:pt x="33211" y="33925"/>
                  </a:cubicBezTo>
                  <a:cubicBezTo>
                    <a:pt x="33680" y="34026"/>
                    <a:pt x="34119" y="34074"/>
                    <a:pt x="34531" y="34074"/>
                  </a:cubicBezTo>
                  <a:cubicBezTo>
                    <a:pt x="39481" y="34074"/>
                    <a:pt x="40450" y="27170"/>
                    <a:pt x="40266" y="23240"/>
                  </a:cubicBezTo>
                  <a:cubicBezTo>
                    <a:pt x="39972" y="16988"/>
                    <a:pt x="36853" y="11380"/>
                    <a:pt x="31989" y="7514"/>
                  </a:cubicBezTo>
                  <a:cubicBezTo>
                    <a:pt x="28886" y="5046"/>
                    <a:pt x="25437" y="2787"/>
                    <a:pt x="21709" y="1390"/>
                  </a:cubicBezTo>
                  <a:cubicBezTo>
                    <a:pt x="19354" y="507"/>
                    <a:pt x="16810" y="0"/>
                    <a:pt x="142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75"/>
            <p:cNvSpPr/>
            <p:nvPr/>
          </p:nvSpPr>
          <p:spPr>
            <a:xfrm rot="-3175405">
              <a:off x="8688028" y="2493475"/>
              <a:ext cx="906265"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75"/>
            <p:cNvSpPr/>
            <p:nvPr/>
          </p:nvSpPr>
          <p:spPr>
            <a:xfrm>
              <a:off x="7789404" y="3117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75"/>
            <p:cNvSpPr/>
            <p:nvPr/>
          </p:nvSpPr>
          <p:spPr>
            <a:xfrm>
              <a:off x="7929696" y="8338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75"/>
            <p:cNvSpPr/>
            <p:nvPr/>
          </p:nvSpPr>
          <p:spPr>
            <a:xfrm>
              <a:off x="7635477" y="-106786"/>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75"/>
            <p:cNvSpPr/>
            <p:nvPr/>
          </p:nvSpPr>
          <p:spPr>
            <a:xfrm>
              <a:off x="8271662" y="1260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75"/>
            <p:cNvSpPr/>
            <p:nvPr/>
          </p:nvSpPr>
          <p:spPr>
            <a:xfrm>
              <a:off x="8751979" y="3117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75"/>
            <p:cNvSpPr/>
            <p:nvPr/>
          </p:nvSpPr>
          <p:spPr>
            <a:xfrm>
              <a:off x="8876412" y="7096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75"/>
            <p:cNvSpPr/>
            <p:nvPr/>
          </p:nvSpPr>
          <p:spPr>
            <a:xfrm>
              <a:off x="8837377" y="57673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75"/>
            <p:cNvSpPr/>
            <p:nvPr/>
          </p:nvSpPr>
          <p:spPr>
            <a:xfrm>
              <a:off x="9265937" y="101439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75"/>
            <p:cNvSpPr/>
            <p:nvPr/>
          </p:nvSpPr>
          <p:spPr>
            <a:xfrm>
              <a:off x="9301729" y="600980"/>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6" name="Google Shape;456;p75"/>
            <p:cNvPicPr preferRelativeResize="0"/>
            <p:nvPr/>
          </p:nvPicPr>
          <p:blipFill rotWithShape="1">
            <a:blip r:embed="rId2">
              <a:alphaModFix/>
            </a:blip>
            <a:srcRect l="22497" t="18674" r="50321" b="10099"/>
            <a:stretch/>
          </p:blipFill>
          <p:spPr>
            <a:xfrm rot="-9697944" flipH="1">
              <a:off x="8599362" y="889951"/>
              <a:ext cx="241357" cy="754376"/>
            </a:xfrm>
            <a:prstGeom prst="rect">
              <a:avLst/>
            </a:prstGeom>
            <a:noFill/>
            <a:ln>
              <a:noFill/>
            </a:ln>
          </p:spPr>
        </p:pic>
        <p:pic>
          <p:nvPicPr>
            <p:cNvPr id="457" name="Google Shape;457;p75"/>
            <p:cNvPicPr preferRelativeResize="0"/>
            <p:nvPr/>
          </p:nvPicPr>
          <p:blipFill rotWithShape="1">
            <a:blip r:embed="rId2">
              <a:alphaModFix/>
            </a:blip>
            <a:srcRect l="53472" t="37076" r="11214" b="13321"/>
            <a:stretch/>
          </p:blipFill>
          <p:spPr>
            <a:xfrm rot="10799765" flipH="1">
              <a:off x="8788634" y="1302092"/>
              <a:ext cx="313559" cy="525338"/>
            </a:xfrm>
            <a:prstGeom prst="rect">
              <a:avLst/>
            </a:prstGeom>
            <a:noFill/>
            <a:ln>
              <a:noFill/>
            </a:ln>
          </p:spPr>
        </p:pic>
        <p:sp>
          <p:nvSpPr>
            <p:cNvPr id="458" name="Google Shape;458;p75"/>
            <p:cNvSpPr/>
            <p:nvPr/>
          </p:nvSpPr>
          <p:spPr>
            <a:xfrm rot="5400000" flipH="1">
              <a:off x="8822436" y="2180623"/>
              <a:ext cx="100000" cy="8025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75"/>
            <p:cNvSpPr/>
            <p:nvPr/>
          </p:nvSpPr>
          <p:spPr>
            <a:xfrm rot="5400000" flipH="1">
              <a:off x="8730036" y="1918786"/>
              <a:ext cx="75950" cy="60900"/>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75"/>
            <p:cNvSpPr/>
            <p:nvPr/>
          </p:nvSpPr>
          <p:spPr>
            <a:xfrm rot="5400000" flipH="1">
              <a:off x="8577636" y="933861"/>
              <a:ext cx="75950" cy="60900"/>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grpSp>
        <p:nvGrpSpPr>
          <p:cNvPr id="36" name="Google Shape;36;p58"/>
          <p:cNvGrpSpPr/>
          <p:nvPr/>
        </p:nvGrpSpPr>
        <p:grpSpPr>
          <a:xfrm>
            <a:off x="-1422000" y="100889"/>
            <a:ext cx="11114781" cy="6644453"/>
            <a:chOff x="-1422000" y="100889"/>
            <a:chExt cx="11114781" cy="6644453"/>
          </a:xfrm>
        </p:grpSpPr>
        <p:sp>
          <p:nvSpPr>
            <p:cNvPr id="37" name="Google Shape;37;p58"/>
            <p:cNvSpPr/>
            <p:nvPr/>
          </p:nvSpPr>
          <p:spPr>
            <a:xfrm>
              <a:off x="-1422000" y="29290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8"/>
            <p:cNvSpPr/>
            <p:nvPr/>
          </p:nvSpPr>
          <p:spPr>
            <a:xfrm rot="-5581052">
              <a:off x="-650689" y="3299538"/>
              <a:ext cx="1435361" cy="705928"/>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8"/>
            <p:cNvSpPr/>
            <p:nvPr/>
          </p:nvSpPr>
          <p:spPr>
            <a:xfrm>
              <a:off x="-17" y="453223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8"/>
            <p:cNvSpPr/>
            <p:nvPr/>
          </p:nvSpPr>
          <p:spPr>
            <a:xfrm>
              <a:off x="978771" y="5170972"/>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8"/>
            <p:cNvSpPr/>
            <p:nvPr/>
          </p:nvSpPr>
          <p:spPr>
            <a:xfrm>
              <a:off x="1248277" y="50760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8"/>
            <p:cNvSpPr/>
            <p:nvPr/>
          </p:nvSpPr>
          <p:spPr>
            <a:xfrm>
              <a:off x="338262" y="4574856"/>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8"/>
            <p:cNvSpPr/>
            <p:nvPr/>
          </p:nvSpPr>
          <p:spPr>
            <a:xfrm>
              <a:off x="819987" y="501453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8"/>
            <p:cNvSpPr/>
            <p:nvPr/>
          </p:nvSpPr>
          <p:spPr>
            <a:xfrm>
              <a:off x="-31548" y="50760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8"/>
            <p:cNvSpPr/>
            <p:nvPr/>
          </p:nvSpPr>
          <p:spPr>
            <a:xfrm>
              <a:off x="39612" y="413366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8"/>
            <p:cNvSpPr/>
            <p:nvPr/>
          </p:nvSpPr>
          <p:spPr>
            <a:xfrm rot="-7509543">
              <a:off x="8608800" y="4156109"/>
              <a:ext cx="906262" cy="904928"/>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8"/>
            <p:cNvSpPr/>
            <p:nvPr/>
          </p:nvSpPr>
          <p:spPr>
            <a:xfrm>
              <a:off x="8895104" y="488380"/>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8"/>
            <p:cNvSpPr/>
            <p:nvPr/>
          </p:nvSpPr>
          <p:spPr>
            <a:xfrm>
              <a:off x="8877746" y="827409"/>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8"/>
            <p:cNvSpPr/>
            <p:nvPr/>
          </p:nvSpPr>
          <p:spPr>
            <a:xfrm>
              <a:off x="8824077" y="10088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58"/>
            <p:cNvSpPr/>
            <p:nvPr/>
          </p:nvSpPr>
          <p:spPr>
            <a:xfrm>
              <a:off x="8545387" y="3967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8"/>
            <p:cNvSpPr/>
            <p:nvPr/>
          </p:nvSpPr>
          <p:spPr>
            <a:xfrm>
              <a:off x="8699854" y="1163505"/>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8"/>
            <p:cNvSpPr/>
            <p:nvPr/>
          </p:nvSpPr>
          <p:spPr>
            <a:xfrm>
              <a:off x="8824087" y="1433656"/>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8"/>
            <p:cNvSpPr/>
            <p:nvPr/>
          </p:nvSpPr>
          <p:spPr>
            <a:xfrm>
              <a:off x="8058327" y="208502"/>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 name="Google Shape;54;p58"/>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61"/>
        <p:cNvGrpSpPr/>
        <p:nvPr/>
      </p:nvGrpSpPr>
      <p:grpSpPr>
        <a:xfrm>
          <a:off x="0" y="0"/>
          <a:ext cx="0" cy="0"/>
          <a:chOff x="0" y="0"/>
          <a:chExt cx="0" cy="0"/>
        </a:xfrm>
      </p:grpSpPr>
      <p:sp>
        <p:nvSpPr>
          <p:cNvPr id="462" name="Google Shape;462;p76"/>
          <p:cNvSpPr/>
          <p:nvPr/>
        </p:nvSpPr>
        <p:spPr>
          <a:xfrm>
            <a:off x="7080491" y="-828017"/>
            <a:ext cx="2734488" cy="2303402"/>
          </a:xfrm>
          <a:custGeom>
            <a:avLst/>
            <a:gdLst/>
            <a:ahLst/>
            <a:cxnLst/>
            <a:rect l="l" t="t" r="r" b="b"/>
            <a:pathLst>
              <a:path w="40451" h="34074" extrusionOk="0">
                <a:moveTo>
                  <a:pt x="14296" y="0"/>
                </a:moveTo>
                <a:cubicBezTo>
                  <a:pt x="13558" y="0"/>
                  <a:pt x="12823" y="44"/>
                  <a:pt x="12095" y="134"/>
                </a:cubicBezTo>
                <a:cubicBezTo>
                  <a:pt x="10377" y="347"/>
                  <a:pt x="8701" y="823"/>
                  <a:pt x="7143" y="1607"/>
                </a:cubicBezTo>
                <a:cubicBezTo>
                  <a:pt x="601" y="4893"/>
                  <a:pt x="1" y="13593"/>
                  <a:pt x="6087" y="17775"/>
                </a:cubicBezTo>
                <a:cubicBezTo>
                  <a:pt x="7985" y="19079"/>
                  <a:pt x="10299" y="19751"/>
                  <a:pt x="12606" y="19751"/>
                </a:cubicBezTo>
                <a:cubicBezTo>
                  <a:pt x="13731" y="19751"/>
                  <a:pt x="14855" y="19591"/>
                  <a:pt x="15928" y="19266"/>
                </a:cubicBezTo>
                <a:cubicBezTo>
                  <a:pt x="17603" y="18759"/>
                  <a:pt x="19157" y="17915"/>
                  <a:pt x="20524" y="16828"/>
                </a:cubicBezTo>
                <a:lnTo>
                  <a:pt x="20524" y="16828"/>
                </a:lnTo>
                <a:cubicBezTo>
                  <a:pt x="20294" y="18646"/>
                  <a:pt x="20655" y="20545"/>
                  <a:pt x="21626" y="22105"/>
                </a:cubicBezTo>
                <a:cubicBezTo>
                  <a:pt x="22783" y="23960"/>
                  <a:pt x="24779" y="25100"/>
                  <a:pt x="26953" y="25224"/>
                </a:cubicBezTo>
                <a:cubicBezTo>
                  <a:pt x="27066" y="25230"/>
                  <a:pt x="27178" y="25233"/>
                  <a:pt x="27291" y="25233"/>
                </a:cubicBezTo>
                <a:cubicBezTo>
                  <a:pt x="28013" y="25233"/>
                  <a:pt x="28730" y="25104"/>
                  <a:pt x="29403" y="24850"/>
                </a:cubicBezTo>
                <a:lnTo>
                  <a:pt x="29403" y="24850"/>
                </a:lnTo>
                <a:cubicBezTo>
                  <a:pt x="28237" y="28229"/>
                  <a:pt x="29175" y="33052"/>
                  <a:pt x="33211" y="33925"/>
                </a:cubicBezTo>
                <a:cubicBezTo>
                  <a:pt x="33680" y="34026"/>
                  <a:pt x="34119" y="34074"/>
                  <a:pt x="34531" y="34074"/>
                </a:cubicBezTo>
                <a:cubicBezTo>
                  <a:pt x="39481" y="34074"/>
                  <a:pt x="40450" y="27170"/>
                  <a:pt x="40266" y="23240"/>
                </a:cubicBezTo>
                <a:cubicBezTo>
                  <a:pt x="39972" y="16988"/>
                  <a:pt x="36853" y="11380"/>
                  <a:pt x="31989" y="7514"/>
                </a:cubicBezTo>
                <a:cubicBezTo>
                  <a:pt x="28886" y="5046"/>
                  <a:pt x="25437" y="2787"/>
                  <a:pt x="21709" y="1390"/>
                </a:cubicBezTo>
                <a:cubicBezTo>
                  <a:pt x="19354" y="507"/>
                  <a:pt x="16810" y="0"/>
                  <a:pt x="14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6"/>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64" name="Google Shape;464;p76"/>
          <p:cNvSpPr txBox="1">
            <a:spLocks noGrp="1"/>
          </p:cNvSpPr>
          <p:nvPr>
            <p:ph type="subTitle" idx="1"/>
          </p:nvPr>
        </p:nvSpPr>
        <p:spPr>
          <a:xfrm>
            <a:off x="713225" y="3185057"/>
            <a:ext cx="2181300" cy="1395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65" name="Google Shape;465;p76"/>
          <p:cNvSpPr txBox="1">
            <a:spLocks noGrp="1"/>
          </p:cNvSpPr>
          <p:nvPr>
            <p:ph type="subTitle" idx="2"/>
          </p:nvPr>
        </p:nvSpPr>
        <p:spPr>
          <a:xfrm>
            <a:off x="3481350" y="3185057"/>
            <a:ext cx="2181300" cy="1395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66" name="Google Shape;466;p76"/>
          <p:cNvSpPr txBox="1">
            <a:spLocks noGrp="1"/>
          </p:cNvSpPr>
          <p:nvPr>
            <p:ph type="subTitle" idx="3"/>
          </p:nvPr>
        </p:nvSpPr>
        <p:spPr>
          <a:xfrm>
            <a:off x="6246925" y="3185057"/>
            <a:ext cx="2181300" cy="1395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67" name="Google Shape;467;p76"/>
          <p:cNvSpPr txBox="1">
            <a:spLocks noGrp="1"/>
          </p:cNvSpPr>
          <p:nvPr>
            <p:ph type="subTitle" idx="4"/>
          </p:nvPr>
        </p:nvSpPr>
        <p:spPr>
          <a:xfrm>
            <a:off x="713225" y="2638851"/>
            <a:ext cx="2181300" cy="543900"/>
          </a:xfrm>
          <a:prstGeom prst="rect">
            <a:avLst/>
          </a:prstGeom>
          <a:solidFill>
            <a:srgbClr val="4A5C47">
              <a:alpha val="49803"/>
            </a:srgbClr>
          </a:solid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SzPts val="2600"/>
              <a:buFont typeface="Bebas Neue"/>
              <a:buNone/>
              <a:defRPr sz="2000">
                <a:solidFill>
                  <a:schemeClr val="lt1"/>
                </a:solidFill>
                <a:latin typeface="Fraunces SemiBold"/>
                <a:ea typeface="Fraunces SemiBold"/>
                <a:cs typeface="Fraunces SemiBold"/>
                <a:sym typeface="Fraunces SemiBol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468" name="Google Shape;468;p76"/>
          <p:cNvSpPr txBox="1">
            <a:spLocks noGrp="1"/>
          </p:cNvSpPr>
          <p:nvPr>
            <p:ph type="subTitle" idx="5"/>
          </p:nvPr>
        </p:nvSpPr>
        <p:spPr>
          <a:xfrm>
            <a:off x="3481350" y="2641008"/>
            <a:ext cx="2181300" cy="543900"/>
          </a:xfrm>
          <a:prstGeom prst="rect">
            <a:avLst/>
          </a:prstGeom>
          <a:solidFill>
            <a:srgbClr val="4A5C47">
              <a:alpha val="49803"/>
            </a:srgbClr>
          </a:solid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SzPts val="2600"/>
              <a:buFont typeface="Bebas Neue"/>
              <a:buNone/>
              <a:defRPr sz="2000">
                <a:solidFill>
                  <a:schemeClr val="lt1"/>
                </a:solidFill>
                <a:latin typeface="Fraunces SemiBold"/>
                <a:ea typeface="Fraunces SemiBold"/>
                <a:cs typeface="Fraunces SemiBold"/>
                <a:sym typeface="Fraunces SemiBol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469" name="Google Shape;469;p76"/>
          <p:cNvSpPr txBox="1">
            <a:spLocks noGrp="1"/>
          </p:cNvSpPr>
          <p:nvPr>
            <p:ph type="subTitle" idx="6"/>
          </p:nvPr>
        </p:nvSpPr>
        <p:spPr>
          <a:xfrm>
            <a:off x="6246925" y="2641007"/>
            <a:ext cx="2181300" cy="543900"/>
          </a:xfrm>
          <a:prstGeom prst="rect">
            <a:avLst/>
          </a:prstGeom>
          <a:solidFill>
            <a:srgbClr val="4A5C47">
              <a:alpha val="49803"/>
            </a:srgbClr>
          </a:solid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115000"/>
              </a:lnSpc>
              <a:spcBef>
                <a:spcPts val="0"/>
              </a:spcBef>
              <a:spcAft>
                <a:spcPts val="0"/>
              </a:spcAft>
              <a:buSzPts val="2600"/>
              <a:buFont typeface="Bebas Neue"/>
              <a:buNone/>
              <a:defRPr sz="2000">
                <a:solidFill>
                  <a:schemeClr val="lt1"/>
                </a:solidFill>
                <a:latin typeface="Fraunces SemiBold"/>
                <a:ea typeface="Fraunces SemiBold"/>
                <a:cs typeface="Fraunces SemiBold"/>
                <a:sym typeface="Fraunces SemiBold"/>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grpSp>
        <p:nvGrpSpPr>
          <p:cNvPr id="470" name="Google Shape;470;p76"/>
          <p:cNvGrpSpPr/>
          <p:nvPr/>
        </p:nvGrpSpPr>
        <p:grpSpPr>
          <a:xfrm>
            <a:off x="115377" y="30228"/>
            <a:ext cx="9380885" cy="1967039"/>
            <a:chOff x="115377" y="30228"/>
            <a:chExt cx="9380885" cy="1967039"/>
          </a:xfrm>
        </p:grpSpPr>
        <p:sp>
          <p:nvSpPr>
            <p:cNvPr id="471" name="Google Shape;471;p76"/>
            <p:cNvSpPr/>
            <p:nvPr/>
          </p:nvSpPr>
          <p:spPr>
            <a:xfrm rot="-3175405">
              <a:off x="8408953" y="748050"/>
              <a:ext cx="906265"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76"/>
            <p:cNvSpPr/>
            <p:nvPr/>
          </p:nvSpPr>
          <p:spPr>
            <a:xfrm>
              <a:off x="8349979" y="54455"/>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76"/>
            <p:cNvSpPr/>
            <p:nvPr/>
          </p:nvSpPr>
          <p:spPr>
            <a:xfrm>
              <a:off x="8005896" y="220398"/>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6"/>
            <p:cNvSpPr/>
            <p:nvPr/>
          </p:nvSpPr>
          <p:spPr>
            <a:xfrm>
              <a:off x="7711677" y="30228"/>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76"/>
            <p:cNvSpPr/>
            <p:nvPr/>
          </p:nvSpPr>
          <p:spPr>
            <a:xfrm>
              <a:off x="8652662" y="2022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76"/>
            <p:cNvSpPr/>
            <p:nvPr/>
          </p:nvSpPr>
          <p:spPr>
            <a:xfrm>
              <a:off x="7506750" y="148433"/>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76"/>
            <p:cNvSpPr/>
            <p:nvPr/>
          </p:nvSpPr>
          <p:spPr>
            <a:xfrm>
              <a:off x="8828179" y="5403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76"/>
            <p:cNvSpPr/>
            <p:nvPr/>
          </p:nvSpPr>
          <p:spPr>
            <a:xfrm>
              <a:off x="8952612" y="29956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76"/>
            <p:cNvSpPr/>
            <p:nvPr/>
          </p:nvSpPr>
          <p:spPr>
            <a:xfrm>
              <a:off x="9065977" y="50053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76"/>
            <p:cNvSpPr/>
            <p:nvPr/>
          </p:nvSpPr>
          <p:spPr>
            <a:xfrm>
              <a:off x="9342137" y="124299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76"/>
            <p:cNvSpPr/>
            <p:nvPr/>
          </p:nvSpPr>
          <p:spPr>
            <a:xfrm>
              <a:off x="9377929" y="829580"/>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76"/>
            <p:cNvSpPr/>
            <p:nvPr/>
          </p:nvSpPr>
          <p:spPr>
            <a:xfrm flipH="1">
              <a:off x="265777" y="713242"/>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76"/>
            <p:cNvSpPr/>
            <p:nvPr/>
          </p:nvSpPr>
          <p:spPr>
            <a:xfrm flipH="1">
              <a:off x="115377" y="1672402"/>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76"/>
            <p:cNvSpPr/>
            <p:nvPr/>
          </p:nvSpPr>
          <p:spPr>
            <a:xfrm rot="10800000" flipH="1">
              <a:off x="242304" y="284849"/>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76"/>
            <p:cNvSpPr/>
            <p:nvPr/>
          </p:nvSpPr>
          <p:spPr>
            <a:xfrm rot="10800000" flipH="1">
              <a:off x="805034" y="211494"/>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76"/>
            <p:cNvSpPr/>
            <p:nvPr/>
          </p:nvSpPr>
          <p:spPr>
            <a:xfrm rot="10800000" flipH="1">
              <a:off x="363029" y="1310436"/>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76"/>
            <p:cNvSpPr/>
            <p:nvPr/>
          </p:nvSpPr>
          <p:spPr>
            <a:xfrm rot="10800000">
              <a:off x="540112" y="1948375"/>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488"/>
        <p:cNvGrpSpPr/>
        <p:nvPr/>
      </p:nvGrpSpPr>
      <p:grpSpPr>
        <a:xfrm>
          <a:off x="0" y="0"/>
          <a:ext cx="0" cy="0"/>
          <a:chOff x="0" y="0"/>
          <a:chExt cx="0" cy="0"/>
        </a:xfrm>
      </p:grpSpPr>
      <p:sp>
        <p:nvSpPr>
          <p:cNvPr id="489" name="Google Shape;489;p77"/>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90" name="Google Shape;490;p77"/>
          <p:cNvSpPr txBox="1">
            <a:spLocks noGrp="1"/>
          </p:cNvSpPr>
          <p:nvPr>
            <p:ph type="body" idx="1"/>
          </p:nvPr>
        </p:nvSpPr>
        <p:spPr>
          <a:xfrm>
            <a:off x="720000" y="1215750"/>
            <a:ext cx="7407600" cy="32898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Albert Sans Light"/>
              <a:buChar char="●"/>
              <a:defRPr/>
            </a:lvl1pPr>
            <a:lvl2pPr marL="914400" lvl="1" indent="-304800" algn="l">
              <a:lnSpc>
                <a:spcPct val="115000"/>
              </a:lnSpc>
              <a:spcBef>
                <a:spcPts val="1000"/>
              </a:spcBef>
              <a:spcAft>
                <a:spcPts val="0"/>
              </a:spcAft>
              <a:buSzPts val="1200"/>
              <a:buFont typeface="Nunito Light"/>
              <a:buChar char="○"/>
              <a:defRPr/>
            </a:lvl2pPr>
            <a:lvl3pPr marL="1371600" lvl="2" indent="-304800" algn="l">
              <a:lnSpc>
                <a:spcPct val="115000"/>
              </a:lnSpc>
              <a:spcBef>
                <a:spcPts val="0"/>
              </a:spcBef>
              <a:spcAft>
                <a:spcPts val="0"/>
              </a:spcAft>
              <a:buSzPts val="1200"/>
              <a:buFont typeface="Nunito Light"/>
              <a:buChar char="■"/>
              <a:defRPr/>
            </a:lvl3pPr>
            <a:lvl4pPr marL="1828800" lvl="3" indent="-304800" algn="l">
              <a:lnSpc>
                <a:spcPct val="115000"/>
              </a:lnSpc>
              <a:spcBef>
                <a:spcPts val="1600"/>
              </a:spcBef>
              <a:spcAft>
                <a:spcPts val="0"/>
              </a:spcAft>
              <a:buSzPts val="1200"/>
              <a:buFont typeface="Nunito Light"/>
              <a:buChar char="●"/>
              <a:defRPr/>
            </a:lvl4pPr>
            <a:lvl5pPr marL="2286000" lvl="4" indent="-304800" algn="l">
              <a:lnSpc>
                <a:spcPct val="115000"/>
              </a:lnSpc>
              <a:spcBef>
                <a:spcPts val="1600"/>
              </a:spcBef>
              <a:spcAft>
                <a:spcPts val="0"/>
              </a:spcAft>
              <a:buSzPts val="1200"/>
              <a:buFont typeface="Nunito Light"/>
              <a:buChar char="○"/>
              <a:defRPr/>
            </a:lvl5pPr>
            <a:lvl6pPr marL="2743200" lvl="5" indent="-304800" algn="l">
              <a:lnSpc>
                <a:spcPct val="115000"/>
              </a:lnSpc>
              <a:spcBef>
                <a:spcPts val="1600"/>
              </a:spcBef>
              <a:spcAft>
                <a:spcPts val="0"/>
              </a:spcAft>
              <a:buSzPts val="1200"/>
              <a:buFont typeface="Nunito Light"/>
              <a:buChar char="■"/>
              <a:defRPr/>
            </a:lvl6pPr>
            <a:lvl7pPr marL="3200400" lvl="6" indent="-304800" algn="l">
              <a:lnSpc>
                <a:spcPct val="115000"/>
              </a:lnSpc>
              <a:spcBef>
                <a:spcPts val="1600"/>
              </a:spcBef>
              <a:spcAft>
                <a:spcPts val="0"/>
              </a:spcAft>
              <a:buSzPts val="1200"/>
              <a:buFont typeface="Nunito Light"/>
              <a:buChar char="●"/>
              <a:defRPr/>
            </a:lvl7pPr>
            <a:lvl8pPr marL="3657600" lvl="7" indent="-304800" algn="l">
              <a:lnSpc>
                <a:spcPct val="115000"/>
              </a:lnSpc>
              <a:spcBef>
                <a:spcPts val="1600"/>
              </a:spcBef>
              <a:spcAft>
                <a:spcPts val="0"/>
              </a:spcAft>
              <a:buSzPts val="1200"/>
              <a:buFont typeface="Nunito Light"/>
              <a:buChar char="○"/>
              <a:defRPr/>
            </a:lvl8pPr>
            <a:lvl9pPr marL="4114800" lvl="8" indent="-304800" algn="l">
              <a:lnSpc>
                <a:spcPct val="115000"/>
              </a:lnSpc>
              <a:spcBef>
                <a:spcPts val="1600"/>
              </a:spcBef>
              <a:spcAft>
                <a:spcPts val="1600"/>
              </a:spcAft>
              <a:buSzPts val="1200"/>
              <a:buFont typeface="Nunito Light"/>
              <a:buChar char="■"/>
              <a:defRPr/>
            </a:lvl9pPr>
          </a:lstStyle>
          <a:p>
            <a:endParaRPr/>
          </a:p>
        </p:txBody>
      </p:sp>
      <p:grpSp>
        <p:nvGrpSpPr>
          <p:cNvPr id="491" name="Google Shape;491;p77"/>
          <p:cNvGrpSpPr/>
          <p:nvPr/>
        </p:nvGrpSpPr>
        <p:grpSpPr>
          <a:xfrm>
            <a:off x="-426716" y="198185"/>
            <a:ext cx="10107362" cy="4816351"/>
            <a:chOff x="-426716" y="198185"/>
            <a:chExt cx="10107362" cy="4816351"/>
          </a:xfrm>
        </p:grpSpPr>
        <p:grpSp>
          <p:nvGrpSpPr>
            <p:cNvPr id="492" name="Google Shape;492;p77"/>
            <p:cNvGrpSpPr/>
            <p:nvPr/>
          </p:nvGrpSpPr>
          <p:grpSpPr>
            <a:xfrm>
              <a:off x="88428" y="198185"/>
              <a:ext cx="9592218" cy="4816351"/>
              <a:chOff x="88428" y="198185"/>
              <a:chExt cx="9592218" cy="4816351"/>
            </a:xfrm>
          </p:grpSpPr>
          <p:sp>
            <p:nvSpPr>
              <p:cNvPr id="493" name="Google Shape;493;p77"/>
              <p:cNvSpPr/>
              <p:nvPr/>
            </p:nvSpPr>
            <p:spPr>
              <a:xfrm>
                <a:off x="189772" y="4312397"/>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77"/>
              <p:cNvSpPr/>
              <p:nvPr/>
            </p:nvSpPr>
            <p:spPr>
              <a:xfrm>
                <a:off x="1483597" y="4861847"/>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77"/>
              <p:cNvSpPr/>
              <p:nvPr/>
            </p:nvSpPr>
            <p:spPr>
              <a:xfrm>
                <a:off x="88428" y="364926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77"/>
              <p:cNvSpPr/>
              <p:nvPr/>
            </p:nvSpPr>
            <p:spPr>
              <a:xfrm>
                <a:off x="388055" y="477646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77"/>
              <p:cNvSpPr/>
              <p:nvPr/>
            </p:nvSpPr>
            <p:spPr>
              <a:xfrm>
                <a:off x="846139" y="493833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77"/>
              <p:cNvSpPr/>
              <p:nvPr/>
            </p:nvSpPr>
            <p:spPr>
              <a:xfrm>
                <a:off x="8860566" y="138083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77"/>
              <p:cNvSpPr/>
              <p:nvPr/>
            </p:nvSpPr>
            <p:spPr>
              <a:xfrm rot="10405325" flipH="1">
                <a:off x="8725533" y="2313158"/>
                <a:ext cx="906264"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7"/>
              <p:cNvSpPr/>
              <p:nvPr/>
            </p:nvSpPr>
            <p:spPr>
              <a:xfrm rot="193993" flipH="1">
                <a:off x="8331559" y="260308"/>
                <a:ext cx="80174" cy="62324"/>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77"/>
              <p:cNvSpPr/>
              <p:nvPr/>
            </p:nvSpPr>
            <p:spPr>
              <a:xfrm rot="-5400000" flipH="1">
                <a:off x="8846651" y="596114"/>
                <a:ext cx="100000" cy="8025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7"/>
              <p:cNvSpPr/>
              <p:nvPr/>
            </p:nvSpPr>
            <p:spPr>
              <a:xfrm rot="-5400000" flipH="1">
                <a:off x="8735938" y="1157202"/>
                <a:ext cx="75950" cy="60900"/>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77"/>
              <p:cNvSpPr/>
              <p:nvPr/>
            </p:nvSpPr>
            <p:spPr>
              <a:xfrm rot="193993" flipH="1">
                <a:off x="8746134" y="199720"/>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04" name="Google Shape;504;p77"/>
            <p:cNvPicPr preferRelativeResize="0"/>
            <p:nvPr/>
          </p:nvPicPr>
          <p:blipFill rotWithShape="1">
            <a:blip r:embed="rId2">
              <a:alphaModFix/>
            </a:blip>
            <a:srcRect l="53472" t="37076" r="11214" b="13321"/>
            <a:stretch/>
          </p:blipFill>
          <p:spPr>
            <a:xfrm rot="-7542726" flipH="1">
              <a:off x="236445" y="3583036"/>
              <a:ext cx="313558" cy="525336"/>
            </a:xfrm>
            <a:prstGeom prst="rect">
              <a:avLst/>
            </a:prstGeom>
            <a:noFill/>
            <a:ln>
              <a:noFill/>
            </a:ln>
          </p:spPr>
        </p:pic>
        <p:pic>
          <p:nvPicPr>
            <p:cNvPr id="505" name="Google Shape;505;p77"/>
            <p:cNvPicPr preferRelativeResize="0"/>
            <p:nvPr/>
          </p:nvPicPr>
          <p:blipFill rotWithShape="1">
            <a:blip r:embed="rId3">
              <a:alphaModFix/>
            </a:blip>
            <a:srcRect l="12524" r="12523"/>
            <a:stretch/>
          </p:blipFill>
          <p:spPr>
            <a:xfrm rot="6059899" flipH="1">
              <a:off x="-49397" y="2754616"/>
              <a:ext cx="602790" cy="396250"/>
            </a:xfrm>
            <a:prstGeom prst="rect">
              <a:avLst/>
            </a:prstGeom>
            <a:noFill/>
            <a:ln>
              <a:noFill/>
            </a:ln>
          </p:spPr>
        </p:pic>
        <p:pic>
          <p:nvPicPr>
            <p:cNvPr id="506" name="Google Shape;506;p77"/>
            <p:cNvPicPr preferRelativeResize="0"/>
            <p:nvPr/>
          </p:nvPicPr>
          <p:blipFill rotWithShape="1">
            <a:blip r:embed="rId2">
              <a:alphaModFix/>
            </a:blip>
            <a:srcRect l="53472" t="37076" r="11214" b="13321"/>
            <a:stretch/>
          </p:blipFill>
          <p:spPr>
            <a:xfrm rot="-7542726" flipH="1">
              <a:off x="8682420" y="1739836"/>
              <a:ext cx="313558" cy="525336"/>
            </a:xfrm>
            <a:prstGeom prst="rect">
              <a:avLst/>
            </a:prstGeom>
            <a:noFill/>
            <a:ln>
              <a:noFill/>
            </a:ln>
          </p:spPr>
        </p:pic>
        <p:pic>
          <p:nvPicPr>
            <p:cNvPr id="507" name="Google Shape;507;p77"/>
            <p:cNvPicPr preferRelativeResize="0"/>
            <p:nvPr/>
          </p:nvPicPr>
          <p:blipFill rotWithShape="1">
            <a:blip r:embed="rId3">
              <a:alphaModFix/>
            </a:blip>
            <a:srcRect l="12524" r="12523"/>
            <a:stretch/>
          </p:blipFill>
          <p:spPr>
            <a:xfrm rot="-4445727" flipH="1">
              <a:off x="8569464" y="3312367"/>
              <a:ext cx="602792" cy="396249"/>
            </a:xfrm>
            <a:prstGeom prst="rect">
              <a:avLst/>
            </a:prstGeom>
            <a:noFill/>
            <a:ln>
              <a:noFill/>
            </a:ln>
          </p:spPr>
        </p:pic>
        <p:sp>
          <p:nvSpPr>
            <p:cNvPr id="508" name="Google Shape;508;p77"/>
            <p:cNvSpPr/>
            <p:nvPr/>
          </p:nvSpPr>
          <p:spPr>
            <a:xfrm rot="10405325" flipH="1">
              <a:off x="-377867" y="1386533"/>
              <a:ext cx="906264"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509"/>
        <p:cNvGrpSpPr/>
        <p:nvPr/>
      </p:nvGrpSpPr>
      <p:grpSpPr>
        <a:xfrm>
          <a:off x="0" y="0"/>
          <a:ext cx="0" cy="0"/>
          <a:chOff x="0" y="0"/>
          <a:chExt cx="0" cy="0"/>
        </a:xfrm>
      </p:grpSpPr>
      <p:grpSp>
        <p:nvGrpSpPr>
          <p:cNvPr id="510" name="Google Shape;510;p78"/>
          <p:cNvGrpSpPr/>
          <p:nvPr/>
        </p:nvGrpSpPr>
        <p:grpSpPr>
          <a:xfrm>
            <a:off x="-1243449" y="110257"/>
            <a:ext cx="11488861" cy="6482685"/>
            <a:chOff x="-1243449" y="110257"/>
            <a:chExt cx="11488861" cy="6482685"/>
          </a:xfrm>
        </p:grpSpPr>
        <p:grpSp>
          <p:nvGrpSpPr>
            <p:cNvPr id="511" name="Google Shape;511;p78"/>
            <p:cNvGrpSpPr/>
            <p:nvPr/>
          </p:nvGrpSpPr>
          <p:grpSpPr>
            <a:xfrm>
              <a:off x="-1243449" y="2776623"/>
              <a:ext cx="3747509" cy="3816319"/>
              <a:chOff x="-1243449" y="2776623"/>
              <a:chExt cx="3747509" cy="3816319"/>
            </a:xfrm>
          </p:grpSpPr>
          <p:sp>
            <p:nvSpPr>
              <p:cNvPr id="512" name="Google Shape;512;p78"/>
              <p:cNvSpPr/>
              <p:nvPr/>
            </p:nvSpPr>
            <p:spPr>
              <a:xfrm>
                <a:off x="-1243449" y="27766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78"/>
              <p:cNvSpPr/>
              <p:nvPr/>
            </p:nvSpPr>
            <p:spPr>
              <a:xfrm>
                <a:off x="-5453" y="466093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78"/>
              <p:cNvSpPr/>
              <p:nvPr/>
            </p:nvSpPr>
            <p:spPr>
              <a:xfrm>
                <a:off x="1081122" y="5170972"/>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8"/>
              <p:cNvSpPr/>
              <p:nvPr/>
            </p:nvSpPr>
            <p:spPr>
              <a:xfrm>
                <a:off x="-266122" y="35174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78"/>
              <p:cNvSpPr/>
              <p:nvPr/>
            </p:nvSpPr>
            <p:spPr>
              <a:xfrm>
                <a:off x="116014" y="510354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8"/>
              <p:cNvSpPr/>
              <p:nvPr/>
            </p:nvSpPr>
            <p:spPr>
              <a:xfrm>
                <a:off x="464255" y="470026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8"/>
              <p:cNvSpPr/>
              <p:nvPr/>
            </p:nvSpPr>
            <p:spPr>
              <a:xfrm>
                <a:off x="922339" y="501453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8"/>
              <p:cNvSpPr/>
              <p:nvPr/>
            </p:nvSpPr>
            <p:spPr>
              <a:xfrm>
                <a:off x="-68534" y="415508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8"/>
              <p:cNvSpPr/>
              <p:nvPr/>
            </p:nvSpPr>
            <p:spPr>
              <a:xfrm>
                <a:off x="390489" y="43550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1" name="Google Shape;521;p78"/>
            <p:cNvSpPr/>
            <p:nvPr/>
          </p:nvSpPr>
          <p:spPr>
            <a:xfrm flipH="1">
              <a:off x="6497903" y="25480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78"/>
            <p:cNvSpPr/>
            <p:nvPr/>
          </p:nvSpPr>
          <p:spPr>
            <a:xfrm>
              <a:off x="8373754" y="110257"/>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8"/>
            <p:cNvSpPr/>
            <p:nvPr/>
          </p:nvSpPr>
          <p:spPr>
            <a:xfrm>
              <a:off x="8557697" y="709336"/>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8"/>
            <p:cNvSpPr/>
            <p:nvPr/>
          </p:nvSpPr>
          <p:spPr>
            <a:xfrm>
              <a:off x="8850534" y="1506361"/>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78"/>
            <p:cNvSpPr/>
            <p:nvPr/>
          </p:nvSpPr>
          <p:spPr>
            <a:xfrm>
              <a:off x="8857967" y="961157"/>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8"/>
            <p:cNvSpPr/>
            <p:nvPr/>
          </p:nvSpPr>
          <p:spPr>
            <a:xfrm>
              <a:off x="8884784" y="295061"/>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8"/>
            <p:cNvSpPr/>
            <p:nvPr/>
          </p:nvSpPr>
          <p:spPr>
            <a:xfrm>
              <a:off x="7836659" y="295061"/>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8" name="Google Shape;528;p78"/>
          <p:cNvGrpSpPr/>
          <p:nvPr/>
        </p:nvGrpSpPr>
        <p:grpSpPr>
          <a:xfrm>
            <a:off x="394337" y="194756"/>
            <a:ext cx="923778" cy="1008954"/>
            <a:chOff x="394337" y="194756"/>
            <a:chExt cx="923778" cy="1008954"/>
          </a:xfrm>
        </p:grpSpPr>
        <p:sp>
          <p:nvSpPr>
            <p:cNvPr id="529" name="Google Shape;529;p78"/>
            <p:cNvSpPr/>
            <p:nvPr/>
          </p:nvSpPr>
          <p:spPr>
            <a:xfrm rot="6299847" flipH="1">
              <a:off x="396386" y="1084430"/>
              <a:ext cx="120722" cy="96879"/>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0" name="Google Shape;530;p78"/>
            <p:cNvPicPr preferRelativeResize="0"/>
            <p:nvPr/>
          </p:nvPicPr>
          <p:blipFill rotWithShape="1">
            <a:blip r:embed="rId2">
              <a:alphaModFix/>
            </a:blip>
            <a:srcRect l="22497" t="18674" r="50321" b="10099"/>
            <a:stretch/>
          </p:blipFill>
          <p:spPr>
            <a:xfrm rot="4652297" flipH="1">
              <a:off x="803096" y="16793"/>
              <a:ext cx="241353" cy="754377"/>
            </a:xfrm>
            <a:prstGeom prst="rect">
              <a:avLst/>
            </a:prstGeom>
            <a:noFill/>
            <a:ln>
              <a:noFill/>
            </a:ln>
          </p:spPr>
        </p:pic>
        <p:pic>
          <p:nvPicPr>
            <p:cNvPr id="531" name="Google Shape;531;p78"/>
            <p:cNvPicPr preferRelativeResize="0"/>
            <p:nvPr/>
          </p:nvPicPr>
          <p:blipFill rotWithShape="1">
            <a:blip r:embed="rId2">
              <a:alphaModFix/>
            </a:blip>
            <a:srcRect l="53472" t="37076" r="11214" b="13321"/>
            <a:stretch/>
          </p:blipFill>
          <p:spPr>
            <a:xfrm rot="-10673988" flipH="1">
              <a:off x="410828" y="456471"/>
              <a:ext cx="313559" cy="525338"/>
            </a:xfrm>
            <a:prstGeom prst="rect">
              <a:avLst/>
            </a:prstGeom>
            <a:noFill/>
            <a:ln>
              <a:noFill/>
            </a:ln>
          </p:spPr>
        </p:pic>
      </p:grpSp>
      <p:sp>
        <p:nvSpPr>
          <p:cNvPr id="532" name="Google Shape;532;p78"/>
          <p:cNvSpPr txBox="1">
            <a:spLocks noGrp="1"/>
          </p:cNvSpPr>
          <p:nvPr>
            <p:ph type="title"/>
          </p:nvPr>
        </p:nvSpPr>
        <p:spPr>
          <a:xfrm>
            <a:off x="713225" y="1671150"/>
            <a:ext cx="2850000" cy="96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33" name="Google Shape;533;p78"/>
          <p:cNvSpPr txBox="1">
            <a:spLocks noGrp="1"/>
          </p:cNvSpPr>
          <p:nvPr>
            <p:ph type="subTitle" idx="1"/>
          </p:nvPr>
        </p:nvSpPr>
        <p:spPr>
          <a:xfrm>
            <a:off x="713225" y="2638750"/>
            <a:ext cx="2850000" cy="1143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534"/>
        <p:cNvGrpSpPr/>
        <p:nvPr/>
      </p:nvGrpSpPr>
      <p:grpSpPr>
        <a:xfrm>
          <a:off x="0" y="0"/>
          <a:ext cx="0" cy="0"/>
          <a:chOff x="0" y="0"/>
          <a:chExt cx="0" cy="0"/>
        </a:xfrm>
      </p:grpSpPr>
      <p:sp>
        <p:nvSpPr>
          <p:cNvPr id="535" name="Google Shape;535;p79"/>
          <p:cNvSpPr/>
          <p:nvPr/>
        </p:nvSpPr>
        <p:spPr>
          <a:xfrm flipH="1">
            <a:off x="6497903" y="25480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6" name="Google Shape;536;p79"/>
          <p:cNvGrpSpPr/>
          <p:nvPr/>
        </p:nvGrpSpPr>
        <p:grpSpPr>
          <a:xfrm flipH="1">
            <a:off x="99476" y="110257"/>
            <a:ext cx="9244809" cy="5213404"/>
            <a:chOff x="-266122" y="110257"/>
            <a:chExt cx="9244809" cy="5213404"/>
          </a:xfrm>
        </p:grpSpPr>
        <p:grpSp>
          <p:nvGrpSpPr>
            <p:cNvPr id="537" name="Google Shape;537;p79"/>
            <p:cNvGrpSpPr/>
            <p:nvPr/>
          </p:nvGrpSpPr>
          <p:grpSpPr>
            <a:xfrm>
              <a:off x="-266122" y="3517414"/>
              <a:ext cx="1500252" cy="1806247"/>
              <a:chOff x="-266122" y="3517414"/>
              <a:chExt cx="1500252" cy="1806247"/>
            </a:xfrm>
          </p:grpSpPr>
          <p:sp>
            <p:nvSpPr>
              <p:cNvPr id="538" name="Google Shape;538;p79"/>
              <p:cNvSpPr/>
              <p:nvPr/>
            </p:nvSpPr>
            <p:spPr>
              <a:xfrm>
                <a:off x="-5453" y="466093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9"/>
              <p:cNvSpPr/>
              <p:nvPr/>
            </p:nvSpPr>
            <p:spPr>
              <a:xfrm>
                <a:off x="1081122" y="5170972"/>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9"/>
              <p:cNvSpPr/>
              <p:nvPr/>
            </p:nvSpPr>
            <p:spPr>
              <a:xfrm>
                <a:off x="-266122" y="35174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9"/>
              <p:cNvSpPr/>
              <p:nvPr/>
            </p:nvSpPr>
            <p:spPr>
              <a:xfrm>
                <a:off x="116014" y="510354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9"/>
              <p:cNvSpPr/>
              <p:nvPr/>
            </p:nvSpPr>
            <p:spPr>
              <a:xfrm>
                <a:off x="464255" y="470026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9"/>
              <p:cNvSpPr/>
              <p:nvPr/>
            </p:nvSpPr>
            <p:spPr>
              <a:xfrm>
                <a:off x="922339" y="501453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9"/>
              <p:cNvSpPr/>
              <p:nvPr/>
            </p:nvSpPr>
            <p:spPr>
              <a:xfrm>
                <a:off x="-68534" y="415508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9"/>
              <p:cNvSpPr/>
              <p:nvPr/>
            </p:nvSpPr>
            <p:spPr>
              <a:xfrm>
                <a:off x="390489" y="43550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6" name="Google Shape;546;p79"/>
            <p:cNvSpPr/>
            <p:nvPr/>
          </p:nvSpPr>
          <p:spPr>
            <a:xfrm>
              <a:off x="8373754" y="110257"/>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9"/>
            <p:cNvSpPr/>
            <p:nvPr/>
          </p:nvSpPr>
          <p:spPr>
            <a:xfrm>
              <a:off x="8557697" y="709336"/>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9"/>
            <p:cNvSpPr/>
            <p:nvPr/>
          </p:nvSpPr>
          <p:spPr>
            <a:xfrm>
              <a:off x="8850534" y="1506361"/>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9"/>
            <p:cNvSpPr/>
            <p:nvPr/>
          </p:nvSpPr>
          <p:spPr>
            <a:xfrm>
              <a:off x="8857967" y="961157"/>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79"/>
            <p:cNvSpPr/>
            <p:nvPr/>
          </p:nvSpPr>
          <p:spPr>
            <a:xfrm>
              <a:off x="8884784" y="295061"/>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79"/>
            <p:cNvSpPr/>
            <p:nvPr/>
          </p:nvSpPr>
          <p:spPr>
            <a:xfrm>
              <a:off x="7836659" y="295061"/>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2" name="Google Shape;552;p79"/>
          <p:cNvGrpSpPr/>
          <p:nvPr/>
        </p:nvGrpSpPr>
        <p:grpSpPr>
          <a:xfrm flipH="1">
            <a:off x="7760049" y="194756"/>
            <a:ext cx="923778" cy="1008954"/>
            <a:chOff x="394337" y="194756"/>
            <a:chExt cx="923778" cy="1008954"/>
          </a:xfrm>
        </p:grpSpPr>
        <p:sp>
          <p:nvSpPr>
            <p:cNvPr id="553" name="Google Shape;553;p79"/>
            <p:cNvSpPr/>
            <p:nvPr/>
          </p:nvSpPr>
          <p:spPr>
            <a:xfrm rot="6299847" flipH="1">
              <a:off x="396386" y="1084430"/>
              <a:ext cx="120722" cy="96879"/>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4" name="Google Shape;554;p79"/>
            <p:cNvPicPr preferRelativeResize="0"/>
            <p:nvPr/>
          </p:nvPicPr>
          <p:blipFill rotWithShape="1">
            <a:blip r:embed="rId2">
              <a:alphaModFix/>
            </a:blip>
            <a:srcRect l="22497" t="18674" r="50321" b="10099"/>
            <a:stretch/>
          </p:blipFill>
          <p:spPr>
            <a:xfrm rot="4652297" flipH="1">
              <a:off x="803096" y="16793"/>
              <a:ext cx="241353" cy="754377"/>
            </a:xfrm>
            <a:prstGeom prst="rect">
              <a:avLst/>
            </a:prstGeom>
            <a:noFill/>
            <a:ln>
              <a:noFill/>
            </a:ln>
          </p:spPr>
        </p:pic>
        <p:pic>
          <p:nvPicPr>
            <p:cNvPr id="555" name="Google Shape;555;p79"/>
            <p:cNvPicPr preferRelativeResize="0"/>
            <p:nvPr/>
          </p:nvPicPr>
          <p:blipFill rotWithShape="1">
            <a:blip r:embed="rId2">
              <a:alphaModFix/>
            </a:blip>
            <a:srcRect l="53472" t="37076" r="11214" b="13321"/>
            <a:stretch/>
          </p:blipFill>
          <p:spPr>
            <a:xfrm rot="-10673988" flipH="1">
              <a:off x="410828" y="456471"/>
              <a:ext cx="313559" cy="525338"/>
            </a:xfrm>
            <a:prstGeom prst="rect">
              <a:avLst/>
            </a:prstGeom>
            <a:noFill/>
            <a:ln>
              <a:noFill/>
            </a:ln>
          </p:spPr>
        </p:pic>
      </p:grpSp>
      <p:sp>
        <p:nvSpPr>
          <p:cNvPr id="556" name="Google Shape;556;p79"/>
          <p:cNvSpPr/>
          <p:nvPr/>
        </p:nvSpPr>
        <p:spPr>
          <a:xfrm>
            <a:off x="-1243449" y="27766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9"/>
          <p:cNvSpPr txBox="1">
            <a:spLocks noGrp="1"/>
          </p:cNvSpPr>
          <p:nvPr>
            <p:ph type="title"/>
          </p:nvPr>
        </p:nvSpPr>
        <p:spPr>
          <a:xfrm>
            <a:off x="5580265" y="1671150"/>
            <a:ext cx="2850000" cy="96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3000"/>
              <a:buNone/>
              <a:defRPr/>
            </a:lvl2pPr>
            <a:lvl3pPr lvl="2" algn="r">
              <a:lnSpc>
                <a:spcPct val="100000"/>
              </a:lnSpc>
              <a:spcBef>
                <a:spcPts val="0"/>
              </a:spcBef>
              <a:spcAft>
                <a:spcPts val="0"/>
              </a:spcAft>
              <a:buSzPts val="3000"/>
              <a:buNone/>
              <a:defRPr/>
            </a:lvl3pPr>
            <a:lvl4pPr lvl="3" algn="r">
              <a:lnSpc>
                <a:spcPct val="100000"/>
              </a:lnSpc>
              <a:spcBef>
                <a:spcPts val="0"/>
              </a:spcBef>
              <a:spcAft>
                <a:spcPts val="0"/>
              </a:spcAft>
              <a:buSzPts val="3000"/>
              <a:buNone/>
              <a:defRPr/>
            </a:lvl4pPr>
            <a:lvl5pPr lvl="4" algn="r">
              <a:lnSpc>
                <a:spcPct val="100000"/>
              </a:lnSpc>
              <a:spcBef>
                <a:spcPts val="0"/>
              </a:spcBef>
              <a:spcAft>
                <a:spcPts val="0"/>
              </a:spcAft>
              <a:buSzPts val="3000"/>
              <a:buNone/>
              <a:defRPr/>
            </a:lvl5pPr>
            <a:lvl6pPr lvl="5" algn="r">
              <a:lnSpc>
                <a:spcPct val="100000"/>
              </a:lnSpc>
              <a:spcBef>
                <a:spcPts val="0"/>
              </a:spcBef>
              <a:spcAft>
                <a:spcPts val="0"/>
              </a:spcAft>
              <a:buSzPts val="3000"/>
              <a:buNone/>
              <a:defRPr/>
            </a:lvl6pPr>
            <a:lvl7pPr lvl="6" algn="r">
              <a:lnSpc>
                <a:spcPct val="100000"/>
              </a:lnSpc>
              <a:spcBef>
                <a:spcPts val="0"/>
              </a:spcBef>
              <a:spcAft>
                <a:spcPts val="0"/>
              </a:spcAft>
              <a:buSzPts val="3000"/>
              <a:buNone/>
              <a:defRPr/>
            </a:lvl7pPr>
            <a:lvl8pPr lvl="7" algn="r">
              <a:lnSpc>
                <a:spcPct val="100000"/>
              </a:lnSpc>
              <a:spcBef>
                <a:spcPts val="0"/>
              </a:spcBef>
              <a:spcAft>
                <a:spcPts val="0"/>
              </a:spcAft>
              <a:buSzPts val="3000"/>
              <a:buNone/>
              <a:defRPr/>
            </a:lvl8pPr>
            <a:lvl9pPr lvl="8" algn="r">
              <a:lnSpc>
                <a:spcPct val="100000"/>
              </a:lnSpc>
              <a:spcBef>
                <a:spcPts val="0"/>
              </a:spcBef>
              <a:spcAft>
                <a:spcPts val="0"/>
              </a:spcAft>
              <a:buSzPts val="3000"/>
              <a:buNone/>
              <a:defRPr/>
            </a:lvl9pPr>
          </a:lstStyle>
          <a:p>
            <a:endParaRPr/>
          </a:p>
        </p:txBody>
      </p:sp>
      <p:sp>
        <p:nvSpPr>
          <p:cNvPr id="558" name="Google Shape;558;p79"/>
          <p:cNvSpPr txBox="1">
            <a:spLocks noGrp="1"/>
          </p:cNvSpPr>
          <p:nvPr>
            <p:ph type="subTitle" idx="1"/>
          </p:nvPr>
        </p:nvSpPr>
        <p:spPr>
          <a:xfrm>
            <a:off x="5580265" y="2638750"/>
            <a:ext cx="2850000" cy="11439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59"/>
        <p:cNvGrpSpPr/>
        <p:nvPr/>
      </p:nvGrpSpPr>
      <p:grpSpPr>
        <a:xfrm>
          <a:off x="0" y="0"/>
          <a:ext cx="0" cy="0"/>
          <a:chOff x="0" y="0"/>
          <a:chExt cx="0" cy="0"/>
        </a:xfrm>
      </p:grpSpPr>
      <p:sp>
        <p:nvSpPr>
          <p:cNvPr id="560" name="Google Shape;560;p80"/>
          <p:cNvSpPr/>
          <p:nvPr/>
        </p:nvSpPr>
        <p:spPr>
          <a:xfrm>
            <a:off x="-1243449" y="27766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1" name="Google Shape;561;p80"/>
          <p:cNvGrpSpPr/>
          <p:nvPr/>
        </p:nvGrpSpPr>
        <p:grpSpPr>
          <a:xfrm>
            <a:off x="-292273" y="-726751"/>
            <a:ext cx="10018519" cy="5898012"/>
            <a:chOff x="-292273" y="-726751"/>
            <a:chExt cx="10018519" cy="5898012"/>
          </a:xfrm>
        </p:grpSpPr>
        <p:sp>
          <p:nvSpPr>
            <p:cNvPr id="562" name="Google Shape;562;p80"/>
            <p:cNvSpPr/>
            <p:nvPr/>
          </p:nvSpPr>
          <p:spPr>
            <a:xfrm>
              <a:off x="8820817" y="2883007"/>
              <a:ext cx="96787" cy="75239"/>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80"/>
            <p:cNvSpPr/>
            <p:nvPr/>
          </p:nvSpPr>
          <p:spPr>
            <a:xfrm>
              <a:off x="8652428" y="3624517"/>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80"/>
            <p:cNvSpPr/>
            <p:nvPr/>
          </p:nvSpPr>
          <p:spPr>
            <a:xfrm>
              <a:off x="8981447" y="3511811"/>
              <a:ext cx="91687" cy="73518"/>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80"/>
            <p:cNvSpPr/>
            <p:nvPr/>
          </p:nvSpPr>
          <p:spPr>
            <a:xfrm>
              <a:off x="8981447" y="4435155"/>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80"/>
            <p:cNvSpPr/>
            <p:nvPr/>
          </p:nvSpPr>
          <p:spPr>
            <a:xfrm>
              <a:off x="6991758" y="-726751"/>
              <a:ext cx="2734488" cy="2303402"/>
            </a:xfrm>
            <a:custGeom>
              <a:avLst/>
              <a:gdLst/>
              <a:ahLst/>
              <a:cxnLst/>
              <a:rect l="l" t="t" r="r" b="b"/>
              <a:pathLst>
                <a:path w="40451" h="34074" extrusionOk="0">
                  <a:moveTo>
                    <a:pt x="14296" y="0"/>
                  </a:moveTo>
                  <a:cubicBezTo>
                    <a:pt x="13558" y="0"/>
                    <a:pt x="12823" y="44"/>
                    <a:pt x="12095" y="134"/>
                  </a:cubicBezTo>
                  <a:cubicBezTo>
                    <a:pt x="10377" y="347"/>
                    <a:pt x="8701" y="823"/>
                    <a:pt x="7143" y="1607"/>
                  </a:cubicBezTo>
                  <a:cubicBezTo>
                    <a:pt x="601" y="4893"/>
                    <a:pt x="1" y="13593"/>
                    <a:pt x="6087" y="17775"/>
                  </a:cubicBezTo>
                  <a:cubicBezTo>
                    <a:pt x="7985" y="19079"/>
                    <a:pt x="10299" y="19751"/>
                    <a:pt x="12606" y="19751"/>
                  </a:cubicBezTo>
                  <a:cubicBezTo>
                    <a:pt x="13731" y="19751"/>
                    <a:pt x="14855" y="19591"/>
                    <a:pt x="15928" y="19266"/>
                  </a:cubicBezTo>
                  <a:cubicBezTo>
                    <a:pt x="17603" y="18759"/>
                    <a:pt x="19157" y="17915"/>
                    <a:pt x="20524" y="16828"/>
                  </a:cubicBezTo>
                  <a:lnTo>
                    <a:pt x="20524" y="16828"/>
                  </a:lnTo>
                  <a:cubicBezTo>
                    <a:pt x="20294" y="18646"/>
                    <a:pt x="20655" y="20545"/>
                    <a:pt x="21626" y="22105"/>
                  </a:cubicBezTo>
                  <a:cubicBezTo>
                    <a:pt x="22783" y="23960"/>
                    <a:pt x="24779" y="25100"/>
                    <a:pt x="26953" y="25224"/>
                  </a:cubicBezTo>
                  <a:cubicBezTo>
                    <a:pt x="27066" y="25230"/>
                    <a:pt x="27178" y="25233"/>
                    <a:pt x="27291" y="25233"/>
                  </a:cubicBezTo>
                  <a:cubicBezTo>
                    <a:pt x="28013" y="25233"/>
                    <a:pt x="28730" y="25104"/>
                    <a:pt x="29403" y="24850"/>
                  </a:cubicBezTo>
                  <a:lnTo>
                    <a:pt x="29403" y="24850"/>
                  </a:lnTo>
                  <a:cubicBezTo>
                    <a:pt x="28237" y="28229"/>
                    <a:pt x="29175" y="33052"/>
                    <a:pt x="33211" y="33925"/>
                  </a:cubicBezTo>
                  <a:cubicBezTo>
                    <a:pt x="33680" y="34026"/>
                    <a:pt x="34119" y="34074"/>
                    <a:pt x="34531" y="34074"/>
                  </a:cubicBezTo>
                  <a:cubicBezTo>
                    <a:pt x="39481" y="34074"/>
                    <a:pt x="40450" y="27170"/>
                    <a:pt x="40266" y="23240"/>
                  </a:cubicBezTo>
                  <a:cubicBezTo>
                    <a:pt x="39972" y="16988"/>
                    <a:pt x="36853" y="11380"/>
                    <a:pt x="31989" y="7514"/>
                  </a:cubicBezTo>
                  <a:cubicBezTo>
                    <a:pt x="28886" y="5046"/>
                    <a:pt x="25437" y="2787"/>
                    <a:pt x="21709" y="1390"/>
                  </a:cubicBezTo>
                  <a:cubicBezTo>
                    <a:pt x="19354" y="507"/>
                    <a:pt x="16810" y="0"/>
                    <a:pt x="14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80"/>
            <p:cNvSpPr/>
            <p:nvPr/>
          </p:nvSpPr>
          <p:spPr>
            <a:xfrm>
              <a:off x="7686375" y="207479"/>
              <a:ext cx="672" cy="1167"/>
            </a:xfrm>
            <a:custGeom>
              <a:avLst/>
              <a:gdLst/>
              <a:ahLst/>
              <a:cxnLst/>
              <a:rect l="l" t="t" r="r" b="b"/>
              <a:pathLst>
                <a:path w="19" h="33" extrusionOk="0">
                  <a:moveTo>
                    <a:pt x="1" y="1"/>
                  </a:moveTo>
                  <a:cubicBezTo>
                    <a:pt x="1" y="12"/>
                    <a:pt x="9" y="22"/>
                    <a:pt x="18" y="33"/>
                  </a:cubicBezTo>
                  <a:cubicBezTo>
                    <a:pt x="17" y="21"/>
                    <a:pt x="11" y="11"/>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80"/>
            <p:cNvSpPr/>
            <p:nvPr/>
          </p:nvSpPr>
          <p:spPr>
            <a:xfrm>
              <a:off x="7760598" y="261784"/>
              <a:ext cx="283" cy="318"/>
            </a:xfrm>
            <a:custGeom>
              <a:avLst/>
              <a:gdLst/>
              <a:ahLst/>
              <a:cxnLst/>
              <a:rect l="l" t="t" r="r" b="b"/>
              <a:pathLst>
                <a:path w="8" h="9" extrusionOk="0">
                  <a:moveTo>
                    <a:pt x="0" y="1"/>
                  </a:moveTo>
                  <a:cubicBezTo>
                    <a:pt x="2" y="4"/>
                    <a:pt x="5" y="7"/>
                    <a:pt x="8" y="8"/>
                  </a:cubicBezTo>
                  <a:cubicBezTo>
                    <a:pt x="6" y="7"/>
                    <a:pt x="3" y="4"/>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80"/>
            <p:cNvSpPr/>
            <p:nvPr/>
          </p:nvSpPr>
          <p:spPr>
            <a:xfrm>
              <a:off x="7750197" y="198139"/>
              <a:ext cx="1167" cy="672"/>
            </a:xfrm>
            <a:custGeom>
              <a:avLst/>
              <a:gdLst/>
              <a:ahLst/>
              <a:cxnLst/>
              <a:rect l="l" t="t" r="r" b="b"/>
              <a:pathLst>
                <a:path w="33" h="19" extrusionOk="0">
                  <a:moveTo>
                    <a:pt x="32" y="1"/>
                  </a:moveTo>
                  <a:cubicBezTo>
                    <a:pt x="20" y="1"/>
                    <a:pt x="10" y="11"/>
                    <a:pt x="0" y="18"/>
                  </a:cubicBezTo>
                  <a:cubicBezTo>
                    <a:pt x="12" y="17"/>
                    <a:pt x="22" y="13"/>
                    <a:pt x="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80"/>
            <p:cNvSpPr/>
            <p:nvPr/>
          </p:nvSpPr>
          <p:spPr>
            <a:xfrm>
              <a:off x="7750197" y="198776"/>
              <a:ext cx="35" cy="71"/>
            </a:xfrm>
            <a:custGeom>
              <a:avLst/>
              <a:gdLst/>
              <a:ahLst/>
              <a:cxnLst/>
              <a:rect l="l" t="t" r="r" b="b"/>
              <a:pathLst>
                <a:path w="1" h="2" extrusionOk="0">
                  <a:moveTo>
                    <a:pt x="0" y="0"/>
                  </a:moveTo>
                  <a:lnTo>
                    <a:pt x="0" y="2"/>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80"/>
            <p:cNvSpPr/>
            <p:nvPr/>
          </p:nvSpPr>
          <p:spPr>
            <a:xfrm>
              <a:off x="7696741" y="272362"/>
              <a:ext cx="283" cy="354"/>
            </a:xfrm>
            <a:custGeom>
              <a:avLst/>
              <a:gdLst/>
              <a:ahLst/>
              <a:cxnLst/>
              <a:rect l="l" t="t" r="r" b="b"/>
              <a:pathLst>
                <a:path w="8" h="10" extrusionOk="0">
                  <a:moveTo>
                    <a:pt x="8" y="1"/>
                  </a:moveTo>
                  <a:cubicBezTo>
                    <a:pt x="5" y="3"/>
                    <a:pt x="2" y="6"/>
                    <a:pt x="0" y="9"/>
                  </a:cubicBezTo>
                  <a:cubicBezTo>
                    <a:pt x="2" y="6"/>
                    <a:pt x="5" y="3"/>
                    <a:pt x="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80"/>
            <p:cNvSpPr/>
            <p:nvPr/>
          </p:nvSpPr>
          <p:spPr>
            <a:xfrm>
              <a:off x="7713204" y="3879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80"/>
            <p:cNvSpPr/>
            <p:nvPr/>
          </p:nvSpPr>
          <p:spPr>
            <a:xfrm>
              <a:off x="8003043" y="286726"/>
              <a:ext cx="1097" cy="1946"/>
            </a:xfrm>
            <a:custGeom>
              <a:avLst/>
              <a:gdLst/>
              <a:ahLst/>
              <a:cxnLst/>
              <a:rect l="l" t="t" r="r" b="b"/>
              <a:pathLst>
                <a:path w="31" h="55" extrusionOk="0">
                  <a:moveTo>
                    <a:pt x="1" y="1"/>
                  </a:moveTo>
                  <a:cubicBezTo>
                    <a:pt x="1" y="20"/>
                    <a:pt x="17" y="37"/>
                    <a:pt x="30" y="55"/>
                  </a:cubicBezTo>
                  <a:cubicBezTo>
                    <a:pt x="27" y="34"/>
                    <a:pt x="18" y="17"/>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80"/>
            <p:cNvSpPr/>
            <p:nvPr/>
          </p:nvSpPr>
          <p:spPr>
            <a:xfrm>
              <a:off x="8004104" y="288636"/>
              <a:ext cx="71" cy="35"/>
            </a:xfrm>
            <a:custGeom>
              <a:avLst/>
              <a:gdLst/>
              <a:ahLst/>
              <a:cxnLst/>
              <a:rect l="l" t="t" r="r" b="b"/>
              <a:pathLst>
                <a:path w="2" h="1" extrusionOk="0">
                  <a:moveTo>
                    <a:pt x="0" y="1"/>
                  </a:moveTo>
                  <a:lnTo>
                    <a:pt x="1" y="1"/>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80"/>
            <p:cNvSpPr/>
            <p:nvPr/>
          </p:nvSpPr>
          <p:spPr>
            <a:xfrm>
              <a:off x="8126370" y="377010"/>
              <a:ext cx="495" cy="425"/>
            </a:xfrm>
            <a:custGeom>
              <a:avLst/>
              <a:gdLst/>
              <a:ahLst/>
              <a:cxnLst/>
              <a:rect l="l" t="t" r="r" b="b"/>
              <a:pathLst>
                <a:path w="14" h="12" extrusionOk="0">
                  <a:moveTo>
                    <a:pt x="1" y="1"/>
                  </a:moveTo>
                  <a:cubicBezTo>
                    <a:pt x="4" y="5"/>
                    <a:pt x="9" y="8"/>
                    <a:pt x="14" y="11"/>
                  </a:cubicBezTo>
                  <a:cubicBezTo>
                    <a:pt x="9" y="8"/>
                    <a:pt x="5" y="4"/>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80"/>
            <p:cNvSpPr/>
            <p:nvPr/>
          </p:nvSpPr>
          <p:spPr>
            <a:xfrm>
              <a:off x="8109070" y="271230"/>
              <a:ext cx="1946" cy="1061"/>
            </a:xfrm>
            <a:custGeom>
              <a:avLst/>
              <a:gdLst/>
              <a:ahLst/>
              <a:cxnLst/>
              <a:rect l="l" t="t" r="r" b="b"/>
              <a:pathLst>
                <a:path w="55" h="30" extrusionOk="0">
                  <a:moveTo>
                    <a:pt x="54" y="0"/>
                  </a:moveTo>
                  <a:cubicBezTo>
                    <a:pt x="35" y="0"/>
                    <a:pt x="18" y="16"/>
                    <a:pt x="0" y="30"/>
                  </a:cubicBezTo>
                  <a:cubicBezTo>
                    <a:pt x="21" y="27"/>
                    <a:pt x="38" y="18"/>
                    <a:pt x="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80"/>
            <p:cNvSpPr/>
            <p:nvPr/>
          </p:nvSpPr>
          <p:spPr>
            <a:xfrm>
              <a:off x="8109070" y="272256"/>
              <a:ext cx="35" cy="106"/>
            </a:xfrm>
            <a:custGeom>
              <a:avLst/>
              <a:gdLst/>
              <a:ahLst/>
              <a:cxnLst/>
              <a:rect l="l" t="t" r="r" b="b"/>
              <a:pathLst>
                <a:path w="1" h="3" extrusionOk="0">
                  <a:moveTo>
                    <a:pt x="0" y="1"/>
                  </a:moveTo>
                  <a:lnTo>
                    <a:pt x="0" y="2"/>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80"/>
            <p:cNvSpPr/>
            <p:nvPr/>
          </p:nvSpPr>
          <p:spPr>
            <a:xfrm>
              <a:off x="8020307" y="394557"/>
              <a:ext cx="460" cy="495"/>
            </a:xfrm>
            <a:custGeom>
              <a:avLst/>
              <a:gdLst/>
              <a:ahLst/>
              <a:cxnLst/>
              <a:rect l="l" t="t" r="r" b="b"/>
              <a:pathLst>
                <a:path w="13" h="14" extrusionOk="0">
                  <a:moveTo>
                    <a:pt x="13" y="0"/>
                  </a:moveTo>
                  <a:cubicBezTo>
                    <a:pt x="8" y="5"/>
                    <a:pt x="4" y="9"/>
                    <a:pt x="1" y="13"/>
                  </a:cubicBezTo>
                  <a:cubicBezTo>
                    <a:pt x="4" y="9"/>
                    <a:pt x="8" y="5"/>
                    <a:pt x="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80"/>
            <p:cNvSpPr/>
            <p:nvPr/>
          </p:nvSpPr>
          <p:spPr>
            <a:xfrm>
              <a:off x="8053208" y="256654"/>
              <a:ext cx="708" cy="2087"/>
            </a:xfrm>
            <a:custGeom>
              <a:avLst/>
              <a:gdLst/>
              <a:ahLst/>
              <a:cxnLst/>
              <a:rect l="l" t="t" r="r" b="b"/>
              <a:pathLst>
                <a:path w="20" h="59" extrusionOk="0">
                  <a:moveTo>
                    <a:pt x="18" y="0"/>
                  </a:moveTo>
                  <a:cubicBezTo>
                    <a:pt x="5" y="13"/>
                    <a:pt x="3" y="37"/>
                    <a:pt x="0" y="58"/>
                  </a:cubicBezTo>
                  <a:cubicBezTo>
                    <a:pt x="13" y="42"/>
                    <a:pt x="19" y="25"/>
                    <a:pt x="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80"/>
            <p:cNvSpPr/>
            <p:nvPr/>
          </p:nvSpPr>
          <p:spPr>
            <a:xfrm>
              <a:off x="8053208" y="258706"/>
              <a:ext cx="35" cy="71"/>
            </a:xfrm>
            <a:custGeom>
              <a:avLst/>
              <a:gdLst/>
              <a:ahLst/>
              <a:cxnLst/>
              <a:rect l="l" t="t" r="r" b="b"/>
              <a:pathLst>
                <a:path w="1" h="2" extrusionOk="0">
                  <a:moveTo>
                    <a:pt x="0" y="2"/>
                  </a:moveTo>
                  <a:lnTo>
                    <a:pt x="0" y="2"/>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80"/>
            <p:cNvSpPr/>
            <p:nvPr/>
          </p:nvSpPr>
          <p:spPr>
            <a:xfrm>
              <a:off x="8077159" y="407647"/>
              <a:ext cx="106" cy="637"/>
            </a:xfrm>
            <a:custGeom>
              <a:avLst/>
              <a:gdLst/>
              <a:ahLst/>
              <a:cxnLst/>
              <a:rect l="l" t="t" r="r" b="b"/>
              <a:pathLst>
                <a:path w="3" h="18" extrusionOk="0">
                  <a:moveTo>
                    <a:pt x="1" y="0"/>
                  </a:moveTo>
                  <a:cubicBezTo>
                    <a:pt x="1" y="6"/>
                    <a:pt x="1" y="12"/>
                    <a:pt x="2" y="18"/>
                  </a:cubicBezTo>
                  <a:cubicBezTo>
                    <a:pt x="2" y="13"/>
                    <a:pt x="1" y="8"/>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80"/>
            <p:cNvSpPr/>
            <p:nvPr/>
          </p:nvSpPr>
          <p:spPr>
            <a:xfrm>
              <a:off x="8139000" y="321361"/>
              <a:ext cx="2087" cy="672"/>
            </a:xfrm>
            <a:custGeom>
              <a:avLst/>
              <a:gdLst/>
              <a:ahLst/>
              <a:cxnLst/>
              <a:rect l="l" t="t" r="r" b="b"/>
              <a:pathLst>
                <a:path w="59" h="19" extrusionOk="0">
                  <a:moveTo>
                    <a:pt x="1" y="1"/>
                  </a:moveTo>
                  <a:lnTo>
                    <a:pt x="1" y="1"/>
                  </a:lnTo>
                  <a:cubicBezTo>
                    <a:pt x="15" y="13"/>
                    <a:pt x="32" y="18"/>
                    <a:pt x="52" y="18"/>
                  </a:cubicBezTo>
                  <a:cubicBezTo>
                    <a:pt x="54" y="18"/>
                    <a:pt x="57" y="18"/>
                    <a:pt x="59" y="18"/>
                  </a:cubicBezTo>
                  <a:cubicBezTo>
                    <a:pt x="46" y="5"/>
                    <a:pt x="22" y="4"/>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80"/>
            <p:cNvSpPr/>
            <p:nvPr/>
          </p:nvSpPr>
          <p:spPr>
            <a:xfrm>
              <a:off x="8138964" y="321361"/>
              <a:ext cx="71" cy="35"/>
            </a:xfrm>
            <a:custGeom>
              <a:avLst/>
              <a:gdLst/>
              <a:ahLst/>
              <a:cxnLst/>
              <a:rect l="l" t="t" r="r" b="b"/>
              <a:pathLst>
                <a:path w="2" h="1" extrusionOk="0">
                  <a:moveTo>
                    <a:pt x="2" y="1"/>
                  </a:moveTo>
                  <a:lnTo>
                    <a:pt x="0" y="1"/>
                  </a:lnTo>
                  <a:lnTo>
                    <a:pt x="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80"/>
            <p:cNvSpPr/>
            <p:nvPr/>
          </p:nvSpPr>
          <p:spPr>
            <a:xfrm>
              <a:off x="7989458" y="345347"/>
              <a:ext cx="637" cy="71"/>
            </a:xfrm>
            <a:custGeom>
              <a:avLst/>
              <a:gdLst/>
              <a:ahLst/>
              <a:cxnLst/>
              <a:rect l="l" t="t" r="r" b="b"/>
              <a:pathLst>
                <a:path w="18" h="2" extrusionOk="0">
                  <a:moveTo>
                    <a:pt x="18" y="0"/>
                  </a:moveTo>
                  <a:cubicBezTo>
                    <a:pt x="12" y="0"/>
                    <a:pt x="6" y="0"/>
                    <a:pt x="0" y="2"/>
                  </a:cubicBezTo>
                  <a:cubicBezTo>
                    <a:pt x="6" y="2"/>
                    <a:pt x="12" y="2"/>
                    <a:pt x="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80"/>
            <p:cNvSpPr/>
            <p:nvPr/>
          </p:nvSpPr>
          <p:spPr>
            <a:xfrm>
              <a:off x="7853496" y="15958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80"/>
            <p:cNvSpPr/>
            <p:nvPr/>
          </p:nvSpPr>
          <p:spPr>
            <a:xfrm>
              <a:off x="7805882" y="180698"/>
              <a:ext cx="920" cy="389"/>
            </a:xfrm>
            <a:custGeom>
              <a:avLst/>
              <a:gdLst/>
              <a:ahLst/>
              <a:cxnLst/>
              <a:rect l="l" t="t" r="r" b="b"/>
              <a:pathLst>
                <a:path w="26" h="11" extrusionOk="0">
                  <a:moveTo>
                    <a:pt x="25" y="0"/>
                  </a:moveTo>
                  <a:lnTo>
                    <a:pt x="25" y="0"/>
                  </a:lnTo>
                  <a:cubicBezTo>
                    <a:pt x="17" y="3"/>
                    <a:pt x="8" y="6"/>
                    <a:pt x="1" y="10"/>
                  </a:cubicBezTo>
                  <a:cubicBezTo>
                    <a:pt x="8" y="7"/>
                    <a:pt x="17" y="4"/>
                    <a:pt x="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80"/>
            <p:cNvSpPr/>
            <p:nvPr/>
          </p:nvSpPr>
          <p:spPr>
            <a:xfrm>
              <a:off x="7559277" y="-30586"/>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80"/>
            <p:cNvSpPr/>
            <p:nvPr/>
          </p:nvSpPr>
          <p:spPr>
            <a:xfrm>
              <a:off x="7884527" y="198139"/>
              <a:ext cx="248" cy="531"/>
            </a:xfrm>
            <a:custGeom>
              <a:avLst/>
              <a:gdLst/>
              <a:ahLst/>
              <a:cxnLst/>
              <a:rect l="l" t="t" r="r" b="b"/>
              <a:pathLst>
                <a:path w="7" h="15" extrusionOk="0">
                  <a:moveTo>
                    <a:pt x="6" y="1"/>
                  </a:moveTo>
                  <a:lnTo>
                    <a:pt x="6" y="1"/>
                  </a:lnTo>
                  <a:cubicBezTo>
                    <a:pt x="3" y="5"/>
                    <a:pt x="2" y="10"/>
                    <a:pt x="1" y="14"/>
                  </a:cubicBezTo>
                  <a:cubicBezTo>
                    <a:pt x="2" y="10"/>
                    <a:pt x="5" y="5"/>
                    <a:pt x="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80"/>
            <p:cNvSpPr/>
            <p:nvPr/>
          </p:nvSpPr>
          <p:spPr>
            <a:xfrm>
              <a:off x="7964162" y="158481"/>
              <a:ext cx="991" cy="1097"/>
            </a:xfrm>
            <a:custGeom>
              <a:avLst/>
              <a:gdLst/>
              <a:ahLst/>
              <a:cxnLst/>
              <a:rect l="l" t="t" r="r" b="b"/>
              <a:pathLst>
                <a:path w="28" h="31" extrusionOk="0">
                  <a:moveTo>
                    <a:pt x="0" y="0"/>
                  </a:moveTo>
                  <a:lnTo>
                    <a:pt x="0" y="0"/>
                  </a:lnTo>
                  <a:cubicBezTo>
                    <a:pt x="4" y="15"/>
                    <a:pt x="13" y="24"/>
                    <a:pt x="28" y="31"/>
                  </a:cubicBezTo>
                  <a:cubicBezTo>
                    <a:pt x="25" y="18"/>
                    <a:pt x="12" y="9"/>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80"/>
            <p:cNvSpPr/>
            <p:nvPr/>
          </p:nvSpPr>
          <p:spPr>
            <a:xfrm>
              <a:off x="7749989" y="137582"/>
              <a:ext cx="425" cy="212"/>
            </a:xfrm>
            <a:custGeom>
              <a:avLst/>
              <a:gdLst/>
              <a:ahLst/>
              <a:cxnLst/>
              <a:rect l="l" t="t" r="r" b="b"/>
              <a:pathLst>
                <a:path w="12" h="6" extrusionOk="0">
                  <a:moveTo>
                    <a:pt x="0" y="1"/>
                  </a:moveTo>
                  <a:cubicBezTo>
                    <a:pt x="5" y="2"/>
                    <a:pt x="7" y="4"/>
                    <a:pt x="12" y="5"/>
                  </a:cubicBezTo>
                  <a:cubicBezTo>
                    <a:pt x="9" y="4"/>
                    <a:pt x="5" y="2"/>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80"/>
            <p:cNvSpPr/>
            <p:nvPr/>
          </p:nvSpPr>
          <p:spPr>
            <a:xfrm>
              <a:off x="8195462" y="2022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0"/>
            <p:cNvSpPr/>
            <p:nvPr/>
          </p:nvSpPr>
          <p:spPr>
            <a:xfrm>
              <a:off x="8675779" y="3879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80"/>
            <p:cNvSpPr/>
            <p:nvPr/>
          </p:nvSpPr>
          <p:spPr>
            <a:xfrm>
              <a:off x="8800212" y="14716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80"/>
            <p:cNvSpPr/>
            <p:nvPr/>
          </p:nvSpPr>
          <p:spPr>
            <a:xfrm>
              <a:off x="8761177" y="65293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80"/>
            <p:cNvSpPr/>
            <p:nvPr/>
          </p:nvSpPr>
          <p:spPr>
            <a:xfrm>
              <a:off x="9189737" y="109059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80"/>
            <p:cNvSpPr/>
            <p:nvPr/>
          </p:nvSpPr>
          <p:spPr>
            <a:xfrm>
              <a:off x="9225529" y="677180"/>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80"/>
            <p:cNvSpPr/>
            <p:nvPr/>
          </p:nvSpPr>
          <p:spPr>
            <a:xfrm>
              <a:off x="-31604" y="450853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80"/>
            <p:cNvSpPr/>
            <p:nvPr/>
          </p:nvSpPr>
          <p:spPr>
            <a:xfrm>
              <a:off x="1054971" y="5018572"/>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80"/>
            <p:cNvSpPr/>
            <p:nvPr/>
          </p:nvSpPr>
          <p:spPr>
            <a:xfrm>
              <a:off x="-292273" y="33650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80"/>
            <p:cNvSpPr/>
            <p:nvPr/>
          </p:nvSpPr>
          <p:spPr>
            <a:xfrm>
              <a:off x="89862" y="495114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80"/>
            <p:cNvSpPr/>
            <p:nvPr/>
          </p:nvSpPr>
          <p:spPr>
            <a:xfrm>
              <a:off x="438104" y="454786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80"/>
            <p:cNvSpPr/>
            <p:nvPr/>
          </p:nvSpPr>
          <p:spPr>
            <a:xfrm>
              <a:off x="896187" y="486213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80"/>
            <p:cNvSpPr/>
            <p:nvPr/>
          </p:nvSpPr>
          <p:spPr>
            <a:xfrm>
              <a:off x="-94686" y="400268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80"/>
            <p:cNvSpPr/>
            <p:nvPr/>
          </p:nvSpPr>
          <p:spPr>
            <a:xfrm>
              <a:off x="364337" y="42026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5" name="Google Shape;605;p80"/>
          <p:cNvSpPr txBox="1">
            <a:spLocks noGrp="1"/>
          </p:cNvSpPr>
          <p:nvPr>
            <p:ph type="title"/>
          </p:nvPr>
        </p:nvSpPr>
        <p:spPr>
          <a:xfrm>
            <a:off x="713261" y="539500"/>
            <a:ext cx="4213200" cy="105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06" name="Google Shape;606;p80"/>
          <p:cNvSpPr txBox="1">
            <a:spLocks noGrp="1"/>
          </p:cNvSpPr>
          <p:nvPr>
            <p:ph type="subTitle" idx="1"/>
          </p:nvPr>
        </p:nvSpPr>
        <p:spPr>
          <a:xfrm>
            <a:off x="713225" y="1598200"/>
            <a:ext cx="4213200" cy="12249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07" name="Google Shape;607;p80"/>
          <p:cNvSpPr txBox="1"/>
          <p:nvPr/>
        </p:nvSpPr>
        <p:spPr>
          <a:xfrm>
            <a:off x="713225" y="3453275"/>
            <a:ext cx="3731700" cy="818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300"/>
              </a:spcBef>
              <a:spcAft>
                <a:spcPts val="0"/>
              </a:spcAft>
              <a:buClr>
                <a:srgbClr val="000000"/>
              </a:buClr>
              <a:buSzPts val="1200"/>
              <a:buFont typeface="Arial"/>
              <a:buNone/>
            </a:pPr>
            <a:r>
              <a:rPr lang="en" sz="1200" b="0" i="0" u="none" strike="noStrike" cap="none">
                <a:solidFill>
                  <a:schemeClr val="dk1"/>
                </a:solidFill>
                <a:latin typeface="Lato"/>
                <a:ea typeface="Lato"/>
                <a:cs typeface="Lato"/>
                <a:sym typeface="Lato"/>
              </a:rPr>
              <a:t>CREDITS: This presentation template was created by </a:t>
            </a:r>
            <a:r>
              <a:rPr lang="en" sz="1200" b="1" i="0" u="sng" strike="noStrike" cap="none">
                <a:solidFill>
                  <a:schemeClr val="hlink"/>
                </a:solidFill>
                <a:latin typeface="Lato"/>
                <a:ea typeface="Lato"/>
                <a:cs typeface="Lato"/>
                <a:sym typeface="Lato"/>
                <a:hlinkClick r:id="rId2"/>
              </a:rPr>
              <a:t>Slidesgo</a:t>
            </a:r>
            <a:r>
              <a:rPr lang="en" sz="1200" b="1" i="0" u="none" strike="noStrike" cap="none">
                <a:solidFill>
                  <a:schemeClr val="dk1"/>
                </a:solidFill>
                <a:latin typeface="Lato"/>
                <a:ea typeface="Lato"/>
                <a:cs typeface="Lato"/>
                <a:sym typeface="Lato"/>
              </a:rPr>
              <a:t>,</a:t>
            </a:r>
            <a:r>
              <a:rPr lang="en" sz="1200" b="0" i="0" u="none" strike="noStrike" cap="none">
                <a:solidFill>
                  <a:schemeClr val="dk1"/>
                </a:solidFill>
                <a:latin typeface="Lato"/>
                <a:ea typeface="Lato"/>
                <a:cs typeface="Lato"/>
                <a:sym typeface="Lato"/>
              </a:rPr>
              <a:t> and includes icons by</a:t>
            </a:r>
            <a:r>
              <a:rPr lang="en" sz="1200" b="1" i="0" u="none" strike="noStrike" cap="none">
                <a:solidFill>
                  <a:schemeClr val="dk1"/>
                </a:solidFill>
                <a:latin typeface="Lato"/>
                <a:ea typeface="Lato"/>
                <a:cs typeface="Lato"/>
                <a:sym typeface="Lato"/>
              </a:rPr>
              <a:t> </a:t>
            </a:r>
            <a:r>
              <a:rPr lang="en" sz="1200" b="1" i="0" u="sng" strike="noStrike" cap="none">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b="1" i="0" u="none" strike="noStrike" cap="none">
                <a:solidFill>
                  <a:schemeClr val="dk1"/>
                </a:solidFill>
                <a:latin typeface="Lato"/>
                <a:ea typeface="Lato"/>
                <a:cs typeface="Lato"/>
                <a:sym typeface="Lato"/>
              </a:rPr>
              <a:t>,</a:t>
            </a:r>
            <a:r>
              <a:rPr lang="en" sz="1200" b="0" i="0" u="none" strike="noStrike" cap="none">
                <a:solidFill>
                  <a:schemeClr val="dk1"/>
                </a:solidFill>
                <a:latin typeface="Lato"/>
                <a:ea typeface="Lato"/>
                <a:cs typeface="Lato"/>
                <a:sym typeface="Lato"/>
              </a:rPr>
              <a:t> and infographics &amp; images by </a:t>
            </a:r>
            <a:r>
              <a:rPr lang="en" sz="1200" b="1" i="0" u="sng" strike="noStrike" cap="none">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i="0" u="sng" strike="noStrike" cap="none">
                <a:solidFill>
                  <a:schemeClr val="dk1"/>
                </a:solidFill>
                <a:latin typeface="Lato"/>
                <a:ea typeface="Lato"/>
                <a:cs typeface="Lato"/>
                <a:sym typeface="Lato"/>
              </a:rPr>
              <a:t> </a:t>
            </a:r>
            <a:endParaRPr sz="1200" b="1" i="0" u="sng" strike="noStrike" cap="none">
              <a:solidFill>
                <a:schemeClr val="dk1"/>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8"/>
        <p:cNvGrpSpPr/>
        <p:nvPr/>
      </p:nvGrpSpPr>
      <p:grpSpPr>
        <a:xfrm>
          <a:off x="0" y="0"/>
          <a:ext cx="0" cy="0"/>
          <a:chOff x="0" y="0"/>
          <a:chExt cx="0" cy="0"/>
        </a:xfrm>
      </p:grpSpPr>
      <p:grpSp>
        <p:nvGrpSpPr>
          <p:cNvPr id="609" name="Google Shape;609;p81"/>
          <p:cNvGrpSpPr/>
          <p:nvPr/>
        </p:nvGrpSpPr>
        <p:grpSpPr>
          <a:xfrm>
            <a:off x="-1193400" y="-1412551"/>
            <a:ext cx="10919646" cy="7319692"/>
            <a:chOff x="-1193400" y="-1412551"/>
            <a:chExt cx="10919646" cy="7319692"/>
          </a:xfrm>
        </p:grpSpPr>
        <p:sp>
          <p:nvSpPr>
            <p:cNvPr id="610" name="Google Shape;610;p81"/>
            <p:cNvSpPr/>
            <p:nvPr/>
          </p:nvSpPr>
          <p:spPr>
            <a:xfrm rot="10800000" flipH="1">
              <a:off x="-1193400" y="-1412551"/>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81"/>
            <p:cNvSpPr/>
            <p:nvPr/>
          </p:nvSpPr>
          <p:spPr>
            <a:xfrm rot="10800000" flipH="1">
              <a:off x="6991758" y="3603739"/>
              <a:ext cx="2734488" cy="2303402"/>
            </a:xfrm>
            <a:custGeom>
              <a:avLst/>
              <a:gdLst/>
              <a:ahLst/>
              <a:cxnLst/>
              <a:rect l="l" t="t" r="r" b="b"/>
              <a:pathLst>
                <a:path w="40451" h="34074" extrusionOk="0">
                  <a:moveTo>
                    <a:pt x="14296" y="0"/>
                  </a:moveTo>
                  <a:cubicBezTo>
                    <a:pt x="13558" y="0"/>
                    <a:pt x="12823" y="44"/>
                    <a:pt x="12095" y="134"/>
                  </a:cubicBezTo>
                  <a:cubicBezTo>
                    <a:pt x="10377" y="347"/>
                    <a:pt x="8701" y="823"/>
                    <a:pt x="7143" y="1607"/>
                  </a:cubicBezTo>
                  <a:cubicBezTo>
                    <a:pt x="601" y="4893"/>
                    <a:pt x="1" y="13593"/>
                    <a:pt x="6087" y="17775"/>
                  </a:cubicBezTo>
                  <a:cubicBezTo>
                    <a:pt x="7985" y="19079"/>
                    <a:pt x="10299" y="19751"/>
                    <a:pt x="12606" y="19751"/>
                  </a:cubicBezTo>
                  <a:cubicBezTo>
                    <a:pt x="13731" y="19751"/>
                    <a:pt x="14855" y="19591"/>
                    <a:pt x="15928" y="19266"/>
                  </a:cubicBezTo>
                  <a:cubicBezTo>
                    <a:pt x="17603" y="18759"/>
                    <a:pt x="19157" y="17915"/>
                    <a:pt x="20524" y="16828"/>
                  </a:cubicBezTo>
                  <a:lnTo>
                    <a:pt x="20524" y="16828"/>
                  </a:lnTo>
                  <a:cubicBezTo>
                    <a:pt x="20294" y="18646"/>
                    <a:pt x="20655" y="20545"/>
                    <a:pt x="21626" y="22105"/>
                  </a:cubicBezTo>
                  <a:cubicBezTo>
                    <a:pt x="22783" y="23960"/>
                    <a:pt x="24779" y="25100"/>
                    <a:pt x="26953" y="25224"/>
                  </a:cubicBezTo>
                  <a:cubicBezTo>
                    <a:pt x="27066" y="25230"/>
                    <a:pt x="27178" y="25233"/>
                    <a:pt x="27291" y="25233"/>
                  </a:cubicBezTo>
                  <a:cubicBezTo>
                    <a:pt x="28013" y="25233"/>
                    <a:pt x="28730" y="25104"/>
                    <a:pt x="29403" y="24850"/>
                  </a:cubicBezTo>
                  <a:lnTo>
                    <a:pt x="29403" y="24850"/>
                  </a:lnTo>
                  <a:cubicBezTo>
                    <a:pt x="28237" y="28229"/>
                    <a:pt x="29175" y="33052"/>
                    <a:pt x="33211" y="33925"/>
                  </a:cubicBezTo>
                  <a:cubicBezTo>
                    <a:pt x="33680" y="34026"/>
                    <a:pt x="34119" y="34074"/>
                    <a:pt x="34531" y="34074"/>
                  </a:cubicBezTo>
                  <a:cubicBezTo>
                    <a:pt x="39481" y="34074"/>
                    <a:pt x="40450" y="27170"/>
                    <a:pt x="40266" y="23240"/>
                  </a:cubicBezTo>
                  <a:cubicBezTo>
                    <a:pt x="39972" y="16988"/>
                    <a:pt x="36853" y="11380"/>
                    <a:pt x="31989" y="7514"/>
                  </a:cubicBezTo>
                  <a:cubicBezTo>
                    <a:pt x="28886" y="5046"/>
                    <a:pt x="25437" y="2787"/>
                    <a:pt x="21709" y="1390"/>
                  </a:cubicBezTo>
                  <a:cubicBezTo>
                    <a:pt x="19354" y="507"/>
                    <a:pt x="16810" y="0"/>
                    <a:pt x="14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81"/>
            <p:cNvSpPr/>
            <p:nvPr/>
          </p:nvSpPr>
          <p:spPr>
            <a:xfrm rot="10800000" flipH="1">
              <a:off x="7686375" y="4971744"/>
              <a:ext cx="672" cy="1167"/>
            </a:xfrm>
            <a:custGeom>
              <a:avLst/>
              <a:gdLst/>
              <a:ahLst/>
              <a:cxnLst/>
              <a:rect l="l" t="t" r="r" b="b"/>
              <a:pathLst>
                <a:path w="19" h="33" extrusionOk="0">
                  <a:moveTo>
                    <a:pt x="1" y="1"/>
                  </a:moveTo>
                  <a:cubicBezTo>
                    <a:pt x="1" y="12"/>
                    <a:pt x="9" y="22"/>
                    <a:pt x="18" y="33"/>
                  </a:cubicBezTo>
                  <a:cubicBezTo>
                    <a:pt x="17" y="21"/>
                    <a:pt x="11" y="11"/>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81"/>
            <p:cNvSpPr/>
            <p:nvPr/>
          </p:nvSpPr>
          <p:spPr>
            <a:xfrm rot="10800000" flipH="1">
              <a:off x="7760598" y="4918288"/>
              <a:ext cx="283" cy="318"/>
            </a:xfrm>
            <a:custGeom>
              <a:avLst/>
              <a:gdLst/>
              <a:ahLst/>
              <a:cxnLst/>
              <a:rect l="l" t="t" r="r" b="b"/>
              <a:pathLst>
                <a:path w="8" h="9" extrusionOk="0">
                  <a:moveTo>
                    <a:pt x="0" y="1"/>
                  </a:moveTo>
                  <a:cubicBezTo>
                    <a:pt x="2" y="4"/>
                    <a:pt x="5" y="7"/>
                    <a:pt x="8" y="8"/>
                  </a:cubicBezTo>
                  <a:cubicBezTo>
                    <a:pt x="6" y="7"/>
                    <a:pt x="3" y="4"/>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81"/>
            <p:cNvSpPr/>
            <p:nvPr/>
          </p:nvSpPr>
          <p:spPr>
            <a:xfrm rot="10800000" flipH="1">
              <a:off x="7750197" y="4981579"/>
              <a:ext cx="1167" cy="672"/>
            </a:xfrm>
            <a:custGeom>
              <a:avLst/>
              <a:gdLst/>
              <a:ahLst/>
              <a:cxnLst/>
              <a:rect l="l" t="t" r="r" b="b"/>
              <a:pathLst>
                <a:path w="33" h="19" extrusionOk="0">
                  <a:moveTo>
                    <a:pt x="32" y="1"/>
                  </a:moveTo>
                  <a:cubicBezTo>
                    <a:pt x="20" y="1"/>
                    <a:pt x="10" y="11"/>
                    <a:pt x="0" y="18"/>
                  </a:cubicBezTo>
                  <a:cubicBezTo>
                    <a:pt x="12" y="17"/>
                    <a:pt x="22" y="13"/>
                    <a:pt x="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81"/>
            <p:cNvSpPr/>
            <p:nvPr/>
          </p:nvSpPr>
          <p:spPr>
            <a:xfrm rot="10800000" flipH="1">
              <a:off x="7750197" y="4981544"/>
              <a:ext cx="35" cy="71"/>
            </a:xfrm>
            <a:custGeom>
              <a:avLst/>
              <a:gdLst/>
              <a:ahLst/>
              <a:cxnLst/>
              <a:rect l="l" t="t" r="r" b="b"/>
              <a:pathLst>
                <a:path w="1" h="2" extrusionOk="0">
                  <a:moveTo>
                    <a:pt x="0" y="0"/>
                  </a:moveTo>
                  <a:lnTo>
                    <a:pt x="0" y="2"/>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81"/>
            <p:cNvSpPr/>
            <p:nvPr/>
          </p:nvSpPr>
          <p:spPr>
            <a:xfrm rot="10800000" flipH="1">
              <a:off x="7696741" y="4907675"/>
              <a:ext cx="283" cy="354"/>
            </a:xfrm>
            <a:custGeom>
              <a:avLst/>
              <a:gdLst/>
              <a:ahLst/>
              <a:cxnLst/>
              <a:rect l="l" t="t" r="r" b="b"/>
              <a:pathLst>
                <a:path w="8" h="10" extrusionOk="0">
                  <a:moveTo>
                    <a:pt x="8" y="1"/>
                  </a:moveTo>
                  <a:cubicBezTo>
                    <a:pt x="5" y="3"/>
                    <a:pt x="2" y="6"/>
                    <a:pt x="0" y="9"/>
                  </a:cubicBezTo>
                  <a:cubicBezTo>
                    <a:pt x="2" y="6"/>
                    <a:pt x="5" y="3"/>
                    <a:pt x="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81"/>
            <p:cNvSpPr/>
            <p:nvPr/>
          </p:nvSpPr>
          <p:spPr>
            <a:xfrm rot="10800000" flipH="1">
              <a:off x="7713204" y="471843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81"/>
            <p:cNvSpPr/>
            <p:nvPr/>
          </p:nvSpPr>
          <p:spPr>
            <a:xfrm rot="10800000" flipH="1">
              <a:off x="8003043" y="4891720"/>
              <a:ext cx="1097" cy="1946"/>
            </a:xfrm>
            <a:custGeom>
              <a:avLst/>
              <a:gdLst/>
              <a:ahLst/>
              <a:cxnLst/>
              <a:rect l="l" t="t" r="r" b="b"/>
              <a:pathLst>
                <a:path w="31" h="55" extrusionOk="0">
                  <a:moveTo>
                    <a:pt x="1" y="1"/>
                  </a:moveTo>
                  <a:cubicBezTo>
                    <a:pt x="1" y="20"/>
                    <a:pt x="17" y="37"/>
                    <a:pt x="30" y="55"/>
                  </a:cubicBezTo>
                  <a:cubicBezTo>
                    <a:pt x="27" y="34"/>
                    <a:pt x="18" y="17"/>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81"/>
            <p:cNvSpPr/>
            <p:nvPr/>
          </p:nvSpPr>
          <p:spPr>
            <a:xfrm rot="10800000" flipH="1">
              <a:off x="8004104" y="4891720"/>
              <a:ext cx="71" cy="35"/>
            </a:xfrm>
            <a:custGeom>
              <a:avLst/>
              <a:gdLst/>
              <a:ahLst/>
              <a:cxnLst/>
              <a:rect l="l" t="t" r="r" b="b"/>
              <a:pathLst>
                <a:path w="2" h="1" extrusionOk="0">
                  <a:moveTo>
                    <a:pt x="0" y="1"/>
                  </a:moveTo>
                  <a:lnTo>
                    <a:pt x="1" y="1"/>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81"/>
            <p:cNvSpPr/>
            <p:nvPr/>
          </p:nvSpPr>
          <p:spPr>
            <a:xfrm rot="10800000" flipH="1">
              <a:off x="8126370" y="4802956"/>
              <a:ext cx="495" cy="425"/>
            </a:xfrm>
            <a:custGeom>
              <a:avLst/>
              <a:gdLst/>
              <a:ahLst/>
              <a:cxnLst/>
              <a:rect l="l" t="t" r="r" b="b"/>
              <a:pathLst>
                <a:path w="14" h="12" extrusionOk="0">
                  <a:moveTo>
                    <a:pt x="1" y="1"/>
                  </a:moveTo>
                  <a:cubicBezTo>
                    <a:pt x="4" y="5"/>
                    <a:pt x="9" y="8"/>
                    <a:pt x="14" y="11"/>
                  </a:cubicBezTo>
                  <a:cubicBezTo>
                    <a:pt x="9" y="8"/>
                    <a:pt x="5" y="4"/>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81"/>
            <p:cNvSpPr/>
            <p:nvPr/>
          </p:nvSpPr>
          <p:spPr>
            <a:xfrm rot="10800000" flipH="1">
              <a:off x="8109070" y="4908100"/>
              <a:ext cx="1946" cy="1061"/>
            </a:xfrm>
            <a:custGeom>
              <a:avLst/>
              <a:gdLst/>
              <a:ahLst/>
              <a:cxnLst/>
              <a:rect l="l" t="t" r="r" b="b"/>
              <a:pathLst>
                <a:path w="55" h="30" extrusionOk="0">
                  <a:moveTo>
                    <a:pt x="54" y="0"/>
                  </a:moveTo>
                  <a:cubicBezTo>
                    <a:pt x="35" y="0"/>
                    <a:pt x="18" y="16"/>
                    <a:pt x="0" y="30"/>
                  </a:cubicBezTo>
                  <a:cubicBezTo>
                    <a:pt x="21" y="27"/>
                    <a:pt x="38" y="18"/>
                    <a:pt x="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81"/>
            <p:cNvSpPr/>
            <p:nvPr/>
          </p:nvSpPr>
          <p:spPr>
            <a:xfrm rot="10800000" flipH="1">
              <a:off x="8109070" y="4908029"/>
              <a:ext cx="35" cy="106"/>
            </a:xfrm>
            <a:custGeom>
              <a:avLst/>
              <a:gdLst/>
              <a:ahLst/>
              <a:cxnLst/>
              <a:rect l="l" t="t" r="r" b="b"/>
              <a:pathLst>
                <a:path w="1" h="3" extrusionOk="0">
                  <a:moveTo>
                    <a:pt x="0" y="1"/>
                  </a:moveTo>
                  <a:lnTo>
                    <a:pt x="0" y="2"/>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81"/>
            <p:cNvSpPr/>
            <p:nvPr/>
          </p:nvSpPr>
          <p:spPr>
            <a:xfrm rot="10800000" flipH="1">
              <a:off x="8020307" y="4785338"/>
              <a:ext cx="460" cy="495"/>
            </a:xfrm>
            <a:custGeom>
              <a:avLst/>
              <a:gdLst/>
              <a:ahLst/>
              <a:cxnLst/>
              <a:rect l="l" t="t" r="r" b="b"/>
              <a:pathLst>
                <a:path w="13" h="14" extrusionOk="0">
                  <a:moveTo>
                    <a:pt x="13" y="0"/>
                  </a:moveTo>
                  <a:cubicBezTo>
                    <a:pt x="8" y="5"/>
                    <a:pt x="4" y="9"/>
                    <a:pt x="1" y="13"/>
                  </a:cubicBezTo>
                  <a:cubicBezTo>
                    <a:pt x="4" y="9"/>
                    <a:pt x="8" y="5"/>
                    <a:pt x="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81"/>
            <p:cNvSpPr/>
            <p:nvPr/>
          </p:nvSpPr>
          <p:spPr>
            <a:xfrm rot="10800000" flipH="1">
              <a:off x="8053208" y="4921649"/>
              <a:ext cx="708" cy="2087"/>
            </a:xfrm>
            <a:custGeom>
              <a:avLst/>
              <a:gdLst/>
              <a:ahLst/>
              <a:cxnLst/>
              <a:rect l="l" t="t" r="r" b="b"/>
              <a:pathLst>
                <a:path w="20" h="59" extrusionOk="0">
                  <a:moveTo>
                    <a:pt x="18" y="0"/>
                  </a:moveTo>
                  <a:cubicBezTo>
                    <a:pt x="5" y="13"/>
                    <a:pt x="3" y="37"/>
                    <a:pt x="0" y="58"/>
                  </a:cubicBezTo>
                  <a:cubicBezTo>
                    <a:pt x="13" y="42"/>
                    <a:pt x="19" y="25"/>
                    <a:pt x="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81"/>
            <p:cNvSpPr/>
            <p:nvPr/>
          </p:nvSpPr>
          <p:spPr>
            <a:xfrm rot="10800000" flipH="1">
              <a:off x="8053208" y="4921614"/>
              <a:ext cx="35" cy="71"/>
            </a:xfrm>
            <a:custGeom>
              <a:avLst/>
              <a:gdLst/>
              <a:ahLst/>
              <a:cxnLst/>
              <a:rect l="l" t="t" r="r" b="b"/>
              <a:pathLst>
                <a:path w="1" h="2" extrusionOk="0">
                  <a:moveTo>
                    <a:pt x="0" y="2"/>
                  </a:moveTo>
                  <a:lnTo>
                    <a:pt x="0" y="2"/>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81"/>
            <p:cNvSpPr/>
            <p:nvPr/>
          </p:nvSpPr>
          <p:spPr>
            <a:xfrm rot="10800000" flipH="1">
              <a:off x="8077159" y="4772107"/>
              <a:ext cx="106" cy="637"/>
            </a:xfrm>
            <a:custGeom>
              <a:avLst/>
              <a:gdLst/>
              <a:ahLst/>
              <a:cxnLst/>
              <a:rect l="l" t="t" r="r" b="b"/>
              <a:pathLst>
                <a:path w="3" h="18" extrusionOk="0">
                  <a:moveTo>
                    <a:pt x="1" y="0"/>
                  </a:moveTo>
                  <a:cubicBezTo>
                    <a:pt x="1" y="6"/>
                    <a:pt x="1" y="12"/>
                    <a:pt x="2" y="18"/>
                  </a:cubicBezTo>
                  <a:cubicBezTo>
                    <a:pt x="2" y="13"/>
                    <a:pt x="1" y="8"/>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1"/>
            <p:cNvSpPr/>
            <p:nvPr/>
          </p:nvSpPr>
          <p:spPr>
            <a:xfrm rot="10800000" flipH="1">
              <a:off x="8139000" y="4858358"/>
              <a:ext cx="2087" cy="672"/>
            </a:xfrm>
            <a:custGeom>
              <a:avLst/>
              <a:gdLst/>
              <a:ahLst/>
              <a:cxnLst/>
              <a:rect l="l" t="t" r="r" b="b"/>
              <a:pathLst>
                <a:path w="59" h="19" extrusionOk="0">
                  <a:moveTo>
                    <a:pt x="1" y="1"/>
                  </a:moveTo>
                  <a:lnTo>
                    <a:pt x="1" y="1"/>
                  </a:lnTo>
                  <a:cubicBezTo>
                    <a:pt x="15" y="13"/>
                    <a:pt x="32" y="18"/>
                    <a:pt x="52" y="18"/>
                  </a:cubicBezTo>
                  <a:cubicBezTo>
                    <a:pt x="54" y="18"/>
                    <a:pt x="57" y="18"/>
                    <a:pt x="59" y="18"/>
                  </a:cubicBezTo>
                  <a:cubicBezTo>
                    <a:pt x="46" y="5"/>
                    <a:pt x="22" y="4"/>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81"/>
            <p:cNvSpPr/>
            <p:nvPr/>
          </p:nvSpPr>
          <p:spPr>
            <a:xfrm rot="10800000" flipH="1">
              <a:off x="8138964" y="4858995"/>
              <a:ext cx="71" cy="35"/>
            </a:xfrm>
            <a:custGeom>
              <a:avLst/>
              <a:gdLst/>
              <a:ahLst/>
              <a:cxnLst/>
              <a:rect l="l" t="t" r="r" b="b"/>
              <a:pathLst>
                <a:path w="2" h="1" extrusionOk="0">
                  <a:moveTo>
                    <a:pt x="2" y="1"/>
                  </a:moveTo>
                  <a:lnTo>
                    <a:pt x="0" y="1"/>
                  </a:lnTo>
                  <a:lnTo>
                    <a:pt x="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81"/>
            <p:cNvSpPr/>
            <p:nvPr/>
          </p:nvSpPr>
          <p:spPr>
            <a:xfrm rot="10800000" flipH="1">
              <a:off x="7989458" y="4834973"/>
              <a:ext cx="637" cy="71"/>
            </a:xfrm>
            <a:custGeom>
              <a:avLst/>
              <a:gdLst/>
              <a:ahLst/>
              <a:cxnLst/>
              <a:rect l="l" t="t" r="r" b="b"/>
              <a:pathLst>
                <a:path w="18" h="2" extrusionOk="0">
                  <a:moveTo>
                    <a:pt x="18" y="0"/>
                  </a:moveTo>
                  <a:cubicBezTo>
                    <a:pt x="12" y="0"/>
                    <a:pt x="6" y="0"/>
                    <a:pt x="0" y="2"/>
                  </a:cubicBezTo>
                  <a:cubicBezTo>
                    <a:pt x="6" y="2"/>
                    <a:pt x="12" y="2"/>
                    <a:pt x="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81"/>
            <p:cNvSpPr/>
            <p:nvPr/>
          </p:nvSpPr>
          <p:spPr>
            <a:xfrm rot="10800000" flipH="1">
              <a:off x="7853496" y="4868118"/>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81"/>
            <p:cNvSpPr/>
            <p:nvPr/>
          </p:nvSpPr>
          <p:spPr>
            <a:xfrm rot="10800000" flipH="1">
              <a:off x="7805882" y="4999304"/>
              <a:ext cx="920" cy="389"/>
            </a:xfrm>
            <a:custGeom>
              <a:avLst/>
              <a:gdLst/>
              <a:ahLst/>
              <a:cxnLst/>
              <a:rect l="l" t="t" r="r" b="b"/>
              <a:pathLst>
                <a:path w="26" h="11" extrusionOk="0">
                  <a:moveTo>
                    <a:pt x="25" y="0"/>
                  </a:moveTo>
                  <a:lnTo>
                    <a:pt x="25" y="0"/>
                  </a:lnTo>
                  <a:cubicBezTo>
                    <a:pt x="17" y="3"/>
                    <a:pt x="8" y="6"/>
                    <a:pt x="1" y="10"/>
                  </a:cubicBezTo>
                  <a:cubicBezTo>
                    <a:pt x="8" y="7"/>
                    <a:pt x="17" y="4"/>
                    <a:pt x="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81"/>
            <p:cNvSpPr/>
            <p:nvPr/>
          </p:nvSpPr>
          <p:spPr>
            <a:xfrm rot="10800000" flipH="1">
              <a:off x="7559277" y="5088500"/>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81"/>
            <p:cNvSpPr/>
            <p:nvPr/>
          </p:nvSpPr>
          <p:spPr>
            <a:xfrm rot="10800000" flipH="1">
              <a:off x="7884527" y="4981721"/>
              <a:ext cx="248" cy="531"/>
            </a:xfrm>
            <a:custGeom>
              <a:avLst/>
              <a:gdLst/>
              <a:ahLst/>
              <a:cxnLst/>
              <a:rect l="l" t="t" r="r" b="b"/>
              <a:pathLst>
                <a:path w="7" h="15" extrusionOk="0">
                  <a:moveTo>
                    <a:pt x="6" y="1"/>
                  </a:moveTo>
                  <a:lnTo>
                    <a:pt x="6" y="1"/>
                  </a:lnTo>
                  <a:cubicBezTo>
                    <a:pt x="3" y="5"/>
                    <a:pt x="2" y="10"/>
                    <a:pt x="1" y="14"/>
                  </a:cubicBezTo>
                  <a:cubicBezTo>
                    <a:pt x="2" y="10"/>
                    <a:pt x="5" y="5"/>
                    <a:pt x="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81"/>
            <p:cNvSpPr/>
            <p:nvPr/>
          </p:nvSpPr>
          <p:spPr>
            <a:xfrm rot="10800000" flipH="1">
              <a:off x="7964162" y="5020813"/>
              <a:ext cx="991" cy="1097"/>
            </a:xfrm>
            <a:custGeom>
              <a:avLst/>
              <a:gdLst/>
              <a:ahLst/>
              <a:cxnLst/>
              <a:rect l="l" t="t" r="r" b="b"/>
              <a:pathLst>
                <a:path w="28" h="31" extrusionOk="0">
                  <a:moveTo>
                    <a:pt x="0" y="0"/>
                  </a:moveTo>
                  <a:lnTo>
                    <a:pt x="0" y="0"/>
                  </a:lnTo>
                  <a:cubicBezTo>
                    <a:pt x="4" y="15"/>
                    <a:pt x="13" y="24"/>
                    <a:pt x="28" y="31"/>
                  </a:cubicBezTo>
                  <a:cubicBezTo>
                    <a:pt x="25" y="18"/>
                    <a:pt x="12" y="9"/>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81"/>
            <p:cNvSpPr/>
            <p:nvPr/>
          </p:nvSpPr>
          <p:spPr>
            <a:xfrm rot="10800000" flipH="1">
              <a:off x="7749989" y="5042597"/>
              <a:ext cx="425" cy="212"/>
            </a:xfrm>
            <a:custGeom>
              <a:avLst/>
              <a:gdLst/>
              <a:ahLst/>
              <a:cxnLst/>
              <a:rect l="l" t="t" r="r" b="b"/>
              <a:pathLst>
                <a:path w="12" h="6" extrusionOk="0">
                  <a:moveTo>
                    <a:pt x="0" y="1"/>
                  </a:moveTo>
                  <a:cubicBezTo>
                    <a:pt x="5" y="2"/>
                    <a:pt x="7" y="4"/>
                    <a:pt x="12" y="5"/>
                  </a:cubicBezTo>
                  <a:cubicBezTo>
                    <a:pt x="9" y="4"/>
                    <a:pt x="5" y="2"/>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81"/>
            <p:cNvSpPr/>
            <p:nvPr/>
          </p:nvSpPr>
          <p:spPr>
            <a:xfrm rot="10800000" flipH="1">
              <a:off x="8195462" y="4910743"/>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81"/>
            <p:cNvSpPr/>
            <p:nvPr/>
          </p:nvSpPr>
          <p:spPr>
            <a:xfrm rot="10800000" flipH="1">
              <a:off x="8675779" y="471843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81"/>
            <p:cNvSpPr/>
            <p:nvPr/>
          </p:nvSpPr>
          <p:spPr>
            <a:xfrm rot="10800000" flipH="1">
              <a:off x="8800212" y="4965793"/>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81"/>
            <p:cNvSpPr/>
            <p:nvPr/>
          </p:nvSpPr>
          <p:spPr>
            <a:xfrm rot="10800000" flipH="1">
              <a:off x="8761177" y="4404975"/>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81"/>
            <p:cNvSpPr/>
            <p:nvPr/>
          </p:nvSpPr>
          <p:spPr>
            <a:xfrm rot="10800000" flipH="1">
              <a:off x="9189737" y="4022368"/>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81"/>
            <p:cNvSpPr/>
            <p:nvPr/>
          </p:nvSpPr>
          <p:spPr>
            <a:xfrm rot="10800000" flipH="1">
              <a:off x="9225529" y="4429201"/>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81"/>
            <p:cNvSpPr/>
            <p:nvPr/>
          </p:nvSpPr>
          <p:spPr>
            <a:xfrm rot="10800000" flipH="1">
              <a:off x="-31604" y="519168"/>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81"/>
            <p:cNvSpPr/>
            <p:nvPr/>
          </p:nvSpPr>
          <p:spPr>
            <a:xfrm rot="10800000" flipH="1">
              <a:off x="1054971" y="9130"/>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81"/>
            <p:cNvSpPr/>
            <p:nvPr/>
          </p:nvSpPr>
          <p:spPr>
            <a:xfrm rot="10800000" flipH="1">
              <a:off x="-292273" y="1692900"/>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81"/>
            <p:cNvSpPr/>
            <p:nvPr/>
          </p:nvSpPr>
          <p:spPr>
            <a:xfrm rot="10800000" flipH="1">
              <a:off x="89862" y="161818"/>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81"/>
            <p:cNvSpPr/>
            <p:nvPr/>
          </p:nvSpPr>
          <p:spPr>
            <a:xfrm rot="10800000" flipH="1">
              <a:off x="438104" y="55851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81"/>
            <p:cNvSpPr/>
            <p:nvPr/>
          </p:nvSpPr>
          <p:spPr>
            <a:xfrm rot="10800000" flipH="1">
              <a:off x="896187" y="250830"/>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81"/>
            <p:cNvSpPr/>
            <p:nvPr/>
          </p:nvSpPr>
          <p:spPr>
            <a:xfrm rot="10800000" flipH="1">
              <a:off x="-94686" y="1055225"/>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81"/>
            <p:cNvSpPr/>
            <p:nvPr/>
          </p:nvSpPr>
          <p:spPr>
            <a:xfrm rot="10800000" flipH="1">
              <a:off x="364337" y="910343"/>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0" name="Google Shape;650;p81"/>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51" name="Google Shape;651;p81"/>
          <p:cNvSpPr txBox="1">
            <a:spLocks noGrp="1"/>
          </p:cNvSpPr>
          <p:nvPr>
            <p:ph type="body" idx="1"/>
          </p:nvPr>
        </p:nvSpPr>
        <p:spPr>
          <a:xfrm>
            <a:off x="720000" y="1215750"/>
            <a:ext cx="4106100" cy="2280300"/>
          </a:xfrm>
          <a:prstGeom prst="rect">
            <a:avLst/>
          </a:prstGeom>
          <a:noFill/>
          <a:ln>
            <a:noFill/>
          </a:ln>
        </p:spPr>
        <p:txBody>
          <a:bodyPr spcFirstLastPara="1" wrap="square" lIns="91425" tIns="91425" rIns="91425" bIns="91425" anchor="t" anchorCtr="0">
            <a:noAutofit/>
          </a:bodyPr>
          <a:lstStyle>
            <a:lvl1pPr marL="457200" lvl="0" indent="-279400" algn="l">
              <a:lnSpc>
                <a:spcPct val="115000"/>
              </a:lnSpc>
              <a:spcBef>
                <a:spcPts val="0"/>
              </a:spcBef>
              <a:spcAft>
                <a:spcPts val="0"/>
              </a:spcAft>
              <a:buSzPts val="800"/>
              <a:buChar char="●"/>
              <a:defRPr sz="1200"/>
            </a:lvl1pPr>
            <a:lvl2pPr marL="914400" lvl="1" indent="-304800" algn="l">
              <a:lnSpc>
                <a:spcPct val="115000"/>
              </a:lnSpc>
              <a:spcBef>
                <a:spcPts val="0"/>
              </a:spcBef>
              <a:spcAft>
                <a:spcPts val="0"/>
              </a:spcAft>
              <a:buSzPts val="1200"/>
              <a:buChar char="○"/>
              <a:defRPr/>
            </a:lvl2pPr>
            <a:lvl3pPr marL="1371600" lvl="2" indent="-304800" algn="l">
              <a:lnSpc>
                <a:spcPct val="115000"/>
              </a:lnSpc>
              <a:spcBef>
                <a:spcPts val="0"/>
              </a:spcBef>
              <a:spcAft>
                <a:spcPts val="0"/>
              </a:spcAft>
              <a:buSzPts val="1200"/>
              <a:buChar char="■"/>
              <a:defRPr/>
            </a:lvl3pPr>
            <a:lvl4pPr marL="1828800" lvl="3" indent="-304800" algn="l">
              <a:lnSpc>
                <a:spcPct val="115000"/>
              </a:lnSpc>
              <a:spcBef>
                <a:spcPts val="1600"/>
              </a:spcBef>
              <a:spcAft>
                <a:spcPts val="0"/>
              </a:spcAft>
              <a:buSzPts val="1200"/>
              <a:buChar char="●"/>
              <a:defRPr/>
            </a:lvl4pPr>
            <a:lvl5pPr marL="2286000" lvl="4" indent="-304800" algn="l">
              <a:lnSpc>
                <a:spcPct val="115000"/>
              </a:lnSpc>
              <a:spcBef>
                <a:spcPts val="1600"/>
              </a:spcBef>
              <a:spcAft>
                <a:spcPts val="0"/>
              </a:spcAft>
              <a:buSzPts val="1200"/>
              <a:buChar char="○"/>
              <a:defRPr/>
            </a:lvl5pPr>
            <a:lvl6pPr marL="2743200" lvl="5" indent="-304800" algn="l">
              <a:lnSpc>
                <a:spcPct val="115000"/>
              </a:lnSpc>
              <a:spcBef>
                <a:spcPts val="1600"/>
              </a:spcBef>
              <a:spcAft>
                <a:spcPts val="0"/>
              </a:spcAft>
              <a:buSzPts val="1200"/>
              <a:buChar char="■"/>
              <a:defRPr/>
            </a:lvl6pPr>
            <a:lvl7pPr marL="3200400" lvl="6" indent="-304800" algn="l">
              <a:lnSpc>
                <a:spcPct val="115000"/>
              </a:lnSpc>
              <a:spcBef>
                <a:spcPts val="1600"/>
              </a:spcBef>
              <a:spcAft>
                <a:spcPts val="0"/>
              </a:spcAft>
              <a:buSzPts val="1200"/>
              <a:buChar char="●"/>
              <a:defRPr/>
            </a:lvl7pPr>
            <a:lvl8pPr marL="3657600" lvl="7" indent="-304800" algn="l">
              <a:lnSpc>
                <a:spcPct val="115000"/>
              </a:lnSpc>
              <a:spcBef>
                <a:spcPts val="1600"/>
              </a:spcBef>
              <a:spcAft>
                <a:spcPts val="0"/>
              </a:spcAft>
              <a:buSzPts val="1200"/>
              <a:buChar char="○"/>
              <a:defRPr/>
            </a:lvl8pPr>
            <a:lvl9pPr marL="4114800" lvl="8" indent="-304800" algn="l">
              <a:lnSpc>
                <a:spcPct val="115000"/>
              </a:lnSpc>
              <a:spcBef>
                <a:spcPts val="1600"/>
              </a:spcBef>
              <a:spcAft>
                <a:spcPts val="1600"/>
              </a:spcAft>
              <a:buSzPts val="12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5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653"/>
        <p:cNvGrpSpPr/>
        <p:nvPr/>
      </p:nvGrpSpPr>
      <p:grpSpPr>
        <a:xfrm>
          <a:off x="0" y="0"/>
          <a:ext cx="0" cy="0"/>
          <a:chOff x="0" y="0"/>
          <a:chExt cx="0" cy="0"/>
        </a:xfrm>
      </p:grpSpPr>
      <p:grpSp>
        <p:nvGrpSpPr>
          <p:cNvPr id="654" name="Google Shape;654;p86"/>
          <p:cNvGrpSpPr/>
          <p:nvPr/>
        </p:nvGrpSpPr>
        <p:grpSpPr>
          <a:xfrm>
            <a:off x="-1319649" y="-1395602"/>
            <a:ext cx="11688419" cy="7988544"/>
            <a:chOff x="-1243449" y="-1395602"/>
            <a:chExt cx="11688419" cy="7988544"/>
          </a:xfrm>
        </p:grpSpPr>
        <p:sp>
          <p:nvSpPr>
            <p:cNvPr id="655" name="Google Shape;655;p86"/>
            <p:cNvSpPr/>
            <p:nvPr/>
          </p:nvSpPr>
          <p:spPr>
            <a:xfrm>
              <a:off x="-1243449" y="27766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86"/>
            <p:cNvSpPr/>
            <p:nvPr/>
          </p:nvSpPr>
          <p:spPr>
            <a:xfrm>
              <a:off x="-5453" y="466093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86"/>
            <p:cNvSpPr/>
            <p:nvPr/>
          </p:nvSpPr>
          <p:spPr>
            <a:xfrm>
              <a:off x="1081122" y="5170972"/>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86"/>
            <p:cNvSpPr/>
            <p:nvPr/>
          </p:nvSpPr>
          <p:spPr>
            <a:xfrm>
              <a:off x="-266122" y="35174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86"/>
            <p:cNvSpPr/>
            <p:nvPr/>
          </p:nvSpPr>
          <p:spPr>
            <a:xfrm>
              <a:off x="116014" y="510354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86"/>
            <p:cNvSpPr/>
            <p:nvPr/>
          </p:nvSpPr>
          <p:spPr>
            <a:xfrm>
              <a:off x="464255" y="470026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86"/>
            <p:cNvSpPr/>
            <p:nvPr/>
          </p:nvSpPr>
          <p:spPr>
            <a:xfrm>
              <a:off x="922339" y="501453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86"/>
            <p:cNvSpPr/>
            <p:nvPr/>
          </p:nvSpPr>
          <p:spPr>
            <a:xfrm>
              <a:off x="-68534" y="415508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86"/>
            <p:cNvSpPr/>
            <p:nvPr/>
          </p:nvSpPr>
          <p:spPr>
            <a:xfrm>
              <a:off x="390489" y="43550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86"/>
            <p:cNvSpPr/>
            <p:nvPr/>
          </p:nvSpPr>
          <p:spPr>
            <a:xfrm rot="10800000">
              <a:off x="6697461" y="-1395602"/>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86"/>
            <p:cNvSpPr/>
            <p:nvPr/>
          </p:nvSpPr>
          <p:spPr>
            <a:xfrm rot="10800000">
              <a:off x="9053966" y="383716"/>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86"/>
            <p:cNvSpPr/>
            <p:nvPr/>
          </p:nvSpPr>
          <p:spPr>
            <a:xfrm rot="10800000">
              <a:off x="7967391" y="-126321"/>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86"/>
            <p:cNvSpPr/>
            <p:nvPr/>
          </p:nvSpPr>
          <p:spPr>
            <a:xfrm rot="10800000">
              <a:off x="9251558" y="1557448"/>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86"/>
            <p:cNvSpPr/>
            <p:nvPr/>
          </p:nvSpPr>
          <p:spPr>
            <a:xfrm rot="10800000">
              <a:off x="9011746" y="26366"/>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6"/>
            <p:cNvSpPr/>
            <p:nvPr/>
          </p:nvSpPr>
          <p:spPr>
            <a:xfrm rot="10800000">
              <a:off x="8663256" y="423062"/>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86"/>
            <p:cNvSpPr/>
            <p:nvPr/>
          </p:nvSpPr>
          <p:spPr>
            <a:xfrm rot="10800000">
              <a:off x="8205421" y="11537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86"/>
            <p:cNvSpPr/>
            <p:nvPr/>
          </p:nvSpPr>
          <p:spPr>
            <a:xfrm rot="10800000">
              <a:off x="9053970" y="919773"/>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86"/>
            <p:cNvSpPr/>
            <p:nvPr/>
          </p:nvSpPr>
          <p:spPr>
            <a:xfrm rot="10800000">
              <a:off x="8737271" y="77489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673"/>
        <p:cNvGrpSpPr/>
        <p:nvPr/>
      </p:nvGrpSpPr>
      <p:grpSpPr>
        <a:xfrm>
          <a:off x="0" y="0"/>
          <a:ext cx="0" cy="0"/>
          <a:chOff x="0" y="0"/>
          <a:chExt cx="0" cy="0"/>
        </a:xfrm>
      </p:grpSpPr>
      <p:grpSp>
        <p:nvGrpSpPr>
          <p:cNvPr id="674" name="Google Shape;674;p87"/>
          <p:cNvGrpSpPr/>
          <p:nvPr/>
        </p:nvGrpSpPr>
        <p:grpSpPr>
          <a:xfrm>
            <a:off x="214940" y="-650551"/>
            <a:ext cx="9587506" cy="3608261"/>
            <a:chOff x="214940" y="-650551"/>
            <a:chExt cx="9587506" cy="3608261"/>
          </a:xfrm>
        </p:grpSpPr>
        <p:sp>
          <p:nvSpPr>
            <p:cNvPr id="675" name="Google Shape;675;p87"/>
            <p:cNvSpPr/>
            <p:nvPr/>
          </p:nvSpPr>
          <p:spPr>
            <a:xfrm>
              <a:off x="7067958" y="-650551"/>
              <a:ext cx="2734488" cy="2303402"/>
            </a:xfrm>
            <a:custGeom>
              <a:avLst/>
              <a:gdLst/>
              <a:ahLst/>
              <a:cxnLst/>
              <a:rect l="l" t="t" r="r" b="b"/>
              <a:pathLst>
                <a:path w="40451" h="34074" extrusionOk="0">
                  <a:moveTo>
                    <a:pt x="14296" y="0"/>
                  </a:moveTo>
                  <a:cubicBezTo>
                    <a:pt x="13558" y="0"/>
                    <a:pt x="12823" y="44"/>
                    <a:pt x="12095" y="134"/>
                  </a:cubicBezTo>
                  <a:cubicBezTo>
                    <a:pt x="10377" y="347"/>
                    <a:pt x="8701" y="823"/>
                    <a:pt x="7143" y="1607"/>
                  </a:cubicBezTo>
                  <a:cubicBezTo>
                    <a:pt x="601" y="4893"/>
                    <a:pt x="1" y="13593"/>
                    <a:pt x="6087" y="17775"/>
                  </a:cubicBezTo>
                  <a:cubicBezTo>
                    <a:pt x="7985" y="19079"/>
                    <a:pt x="10299" y="19751"/>
                    <a:pt x="12606" y="19751"/>
                  </a:cubicBezTo>
                  <a:cubicBezTo>
                    <a:pt x="13731" y="19751"/>
                    <a:pt x="14855" y="19591"/>
                    <a:pt x="15928" y="19266"/>
                  </a:cubicBezTo>
                  <a:cubicBezTo>
                    <a:pt x="17603" y="18759"/>
                    <a:pt x="19157" y="17915"/>
                    <a:pt x="20524" y="16828"/>
                  </a:cubicBezTo>
                  <a:lnTo>
                    <a:pt x="20524" y="16828"/>
                  </a:lnTo>
                  <a:cubicBezTo>
                    <a:pt x="20294" y="18646"/>
                    <a:pt x="20655" y="20545"/>
                    <a:pt x="21626" y="22105"/>
                  </a:cubicBezTo>
                  <a:cubicBezTo>
                    <a:pt x="22783" y="23960"/>
                    <a:pt x="24779" y="25100"/>
                    <a:pt x="26953" y="25224"/>
                  </a:cubicBezTo>
                  <a:cubicBezTo>
                    <a:pt x="27066" y="25230"/>
                    <a:pt x="27178" y="25233"/>
                    <a:pt x="27291" y="25233"/>
                  </a:cubicBezTo>
                  <a:cubicBezTo>
                    <a:pt x="28013" y="25233"/>
                    <a:pt x="28730" y="25104"/>
                    <a:pt x="29403" y="24850"/>
                  </a:cubicBezTo>
                  <a:lnTo>
                    <a:pt x="29403" y="24850"/>
                  </a:lnTo>
                  <a:cubicBezTo>
                    <a:pt x="28237" y="28229"/>
                    <a:pt x="29175" y="33052"/>
                    <a:pt x="33211" y="33925"/>
                  </a:cubicBezTo>
                  <a:cubicBezTo>
                    <a:pt x="33680" y="34026"/>
                    <a:pt x="34119" y="34074"/>
                    <a:pt x="34531" y="34074"/>
                  </a:cubicBezTo>
                  <a:cubicBezTo>
                    <a:pt x="39481" y="34074"/>
                    <a:pt x="40450" y="27170"/>
                    <a:pt x="40266" y="23240"/>
                  </a:cubicBezTo>
                  <a:cubicBezTo>
                    <a:pt x="39972" y="16988"/>
                    <a:pt x="36853" y="11380"/>
                    <a:pt x="31989" y="7514"/>
                  </a:cubicBezTo>
                  <a:cubicBezTo>
                    <a:pt x="28886" y="5046"/>
                    <a:pt x="25437" y="2787"/>
                    <a:pt x="21709" y="1390"/>
                  </a:cubicBezTo>
                  <a:cubicBezTo>
                    <a:pt x="19354" y="507"/>
                    <a:pt x="16810" y="0"/>
                    <a:pt x="14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87"/>
            <p:cNvSpPr/>
            <p:nvPr/>
          </p:nvSpPr>
          <p:spPr>
            <a:xfrm rot="-3175405">
              <a:off x="8633428" y="1870938"/>
              <a:ext cx="906265"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87"/>
            <p:cNvSpPr/>
            <p:nvPr/>
          </p:nvSpPr>
          <p:spPr>
            <a:xfrm>
              <a:off x="8596466" y="6061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87"/>
            <p:cNvSpPr/>
            <p:nvPr/>
          </p:nvSpPr>
          <p:spPr>
            <a:xfrm>
              <a:off x="8005896" y="31198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87"/>
            <p:cNvSpPr/>
            <p:nvPr/>
          </p:nvSpPr>
          <p:spPr>
            <a:xfrm>
              <a:off x="7711677" y="1218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87"/>
            <p:cNvSpPr/>
            <p:nvPr/>
          </p:nvSpPr>
          <p:spPr>
            <a:xfrm>
              <a:off x="8347862" y="3546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7"/>
            <p:cNvSpPr/>
            <p:nvPr/>
          </p:nvSpPr>
          <p:spPr>
            <a:xfrm>
              <a:off x="7430550" y="300833"/>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87"/>
            <p:cNvSpPr/>
            <p:nvPr/>
          </p:nvSpPr>
          <p:spPr>
            <a:xfrm>
              <a:off x="8828179" y="5403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87"/>
            <p:cNvSpPr/>
            <p:nvPr/>
          </p:nvSpPr>
          <p:spPr>
            <a:xfrm>
              <a:off x="8952612" y="29956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87"/>
            <p:cNvSpPr/>
            <p:nvPr/>
          </p:nvSpPr>
          <p:spPr>
            <a:xfrm>
              <a:off x="8913577" y="80533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87"/>
            <p:cNvSpPr/>
            <p:nvPr/>
          </p:nvSpPr>
          <p:spPr>
            <a:xfrm>
              <a:off x="9342137" y="124299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87"/>
            <p:cNvSpPr/>
            <p:nvPr/>
          </p:nvSpPr>
          <p:spPr>
            <a:xfrm>
              <a:off x="9377929" y="829580"/>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87"/>
            <p:cNvSpPr/>
            <p:nvPr/>
          </p:nvSpPr>
          <p:spPr>
            <a:xfrm flipH="1">
              <a:off x="214940" y="42927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87"/>
            <p:cNvSpPr/>
            <p:nvPr/>
          </p:nvSpPr>
          <p:spPr>
            <a:xfrm flipH="1">
              <a:off x="455377" y="742842"/>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87"/>
            <p:cNvSpPr/>
            <p:nvPr/>
          </p:nvSpPr>
          <p:spPr>
            <a:xfrm flipH="1">
              <a:off x="265663" y="1168989"/>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87"/>
            <p:cNvSpPr/>
            <p:nvPr/>
          </p:nvSpPr>
          <p:spPr>
            <a:xfrm flipH="1">
              <a:off x="265777" y="1604590"/>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87"/>
            <p:cNvSpPr/>
            <p:nvPr/>
          </p:nvSpPr>
          <p:spPr>
            <a:xfrm flipH="1">
              <a:off x="1451451" y="207261"/>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87"/>
            <p:cNvSpPr/>
            <p:nvPr/>
          </p:nvSpPr>
          <p:spPr>
            <a:xfrm rot="10800000" flipH="1">
              <a:off x="529142" y="134624"/>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87"/>
            <p:cNvSpPr/>
            <p:nvPr/>
          </p:nvSpPr>
          <p:spPr>
            <a:xfrm rot="10800000" flipH="1">
              <a:off x="991684" y="244056"/>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
        <p:cNvGrpSpPr/>
        <p:nvPr/>
      </p:nvGrpSpPr>
      <p:grpSpPr>
        <a:xfrm>
          <a:off x="0" y="0"/>
          <a:ext cx="0" cy="0"/>
          <a:chOff x="0" y="0"/>
          <a:chExt cx="0" cy="0"/>
        </a:xfrm>
      </p:grpSpPr>
      <p:sp>
        <p:nvSpPr>
          <p:cNvPr id="56" name="Google Shape;56;p59"/>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Fraunces SemiBold"/>
                <a:ea typeface="Fraunces SemiBold"/>
                <a:cs typeface="Fraunces SemiBold"/>
                <a:sym typeface="Fraunces SemiBol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7" name="Google Shape;57;p59"/>
          <p:cNvSpPr txBox="1">
            <a:spLocks noGrp="1"/>
          </p:cNvSpPr>
          <p:nvPr>
            <p:ph type="subTitle" idx="1"/>
          </p:nvPr>
        </p:nvSpPr>
        <p:spPr>
          <a:xfrm>
            <a:off x="713225" y="2255848"/>
            <a:ext cx="24498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Albert Sans"/>
                <a:ea typeface="Albert Sans"/>
                <a:cs typeface="Albert Sans"/>
                <a:sym typeface="Albert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8" name="Google Shape;58;p59"/>
          <p:cNvSpPr txBox="1">
            <a:spLocks noGrp="1"/>
          </p:cNvSpPr>
          <p:nvPr>
            <p:ph type="subTitle" idx="2"/>
          </p:nvPr>
        </p:nvSpPr>
        <p:spPr>
          <a:xfrm>
            <a:off x="713225" y="3954475"/>
            <a:ext cx="24498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Albert Sans"/>
                <a:ea typeface="Albert Sans"/>
                <a:cs typeface="Albert Sans"/>
                <a:sym typeface="Albert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9" name="Google Shape;59;p59"/>
          <p:cNvSpPr txBox="1">
            <a:spLocks noGrp="1"/>
          </p:cNvSpPr>
          <p:nvPr>
            <p:ph type="subTitle" idx="3"/>
          </p:nvPr>
        </p:nvSpPr>
        <p:spPr>
          <a:xfrm>
            <a:off x="3347100" y="3954475"/>
            <a:ext cx="24498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Albert Sans"/>
                <a:ea typeface="Albert Sans"/>
                <a:cs typeface="Albert Sans"/>
                <a:sym typeface="Albert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0" name="Google Shape;60;p59"/>
          <p:cNvSpPr txBox="1">
            <a:spLocks noGrp="1"/>
          </p:cNvSpPr>
          <p:nvPr>
            <p:ph type="subTitle" idx="4"/>
          </p:nvPr>
        </p:nvSpPr>
        <p:spPr>
          <a:xfrm>
            <a:off x="3347100" y="2255848"/>
            <a:ext cx="24498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Albert Sans"/>
                <a:ea typeface="Albert Sans"/>
                <a:cs typeface="Albert Sans"/>
                <a:sym typeface="Albert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1" name="Google Shape;61;p59"/>
          <p:cNvSpPr txBox="1">
            <a:spLocks noGrp="1"/>
          </p:cNvSpPr>
          <p:nvPr>
            <p:ph type="title" idx="5"/>
          </p:nvPr>
        </p:nvSpPr>
        <p:spPr>
          <a:xfrm>
            <a:off x="713225" y="1404025"/>
            <a:ext cx="733200" cy="61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Fraunces SemiBold"/>
                <a:ea typeface="Fraunces SemiBold"/>
                <a:cs typeface="Fraunces SemiBold"/>
                <a:sym typeface="Fraunces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2" name="Google Shape;62;p59"/>
          <p:cNvSpPr txBox="1">
            <a:spLocks noGrp="1"/>
          </p:cNvSpPr>
          <p:nvPr>
            <p:ph type="title" idx="6"/>
          </p:nvPr>
        </p:nvSpPr>
        <p:spPr>
          <a:xfrm>
            <a:off x="3347100" y="3102800"/>
            <a:ext cx="733200" cy="61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Fraunces SemiBold"/>
                <a:ea typeface="Fraunces SemiBold"/>
                <a:cs typeface="Fraunces SemiBold"/>
                <a:sym typeface="Fraunces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3" name="Google Shape;63;p59"/>
          <p:cNvSpPr txBox="1">
            <a:spLocks noGrp="1"/>
          </p:cNvSpPr>
          <p:nvPr>
            <p:ph type="title" idx="7"/>
          </p:nvPr>
        </p:nvSpPr>
        <p:spPr>
          <a:xfrm>
            <a:off x="713225" y="3102800"/>
            <a:ext cx="733200" cy="61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Fraunces SemiBold"/>
                <a:ea typeface="Fraunces SemiBold"/>
                <a:cs typeface="Fraunces SemiBold"/>
                <a:sym typeface="Fraunces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4" name="Google Shape;64;p59"/>
          <p:cNvSpPr txBox="1">
            <a:spLocks noGrp="1"/>
          </p:cNvSpPr>
          <p:nvPr>
            <p:ph type="title" idx="8"/>
          </p:nvPr>
        </p:nvSpPr>
        <p:spPr>
          <a:xfrm>
            <a:off x="3347100" y="1404025"/>
            <a:ext cx="733200" cy="61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Fraunces SemiBold"/>
                <a:ea typeface="Fraunces SemiBold"/>
                <a:cs typeface="Fraunces SemiBold"/>
                <a:sym typeface="Fraunces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5" name="Google Shape;65;p59"/>
          <p:cNvSpPr txBox="1">
            <a:spLocks noGrp="1"/>
          </p:cNvSpPr>
          <p:nvPr>
            <p:ph type="subTitle" idx="9"/>
          </p:nvPr>
        </p:nvSpPr>
        <p:spPr>
          <a:xfrm>
            <a:off x="5972875" y="3954475"/>
            <a:ext cx="24498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Albert Sans"/>
                <a:ea typeface="Albert Sans"/>
                <a:cs typeface="Albert Sans"/>
                <a:sym typeface="Albert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6" name="Google Shape;66;p59"/>
          <p:cNvSpPr txBox="1">
            <a:spLocks noGrp="1"/>
          </p:cNvSpPr>
          <p:nvPr>
            <p:ph type="subTitle" idx="13"/>
          </p:nvPr>
        </p:nvSpPr>
        <p:spPr>
          <a:xfrm>
            <a:off x="5972875" y="2255848"/>
            <a:ext cx="24498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Albert Sans"/>
                <a:ea typeface="Albert Sans"/>
                <a:cs typeface="Albert Sans"/>
                <a:sym typeface="Albert Sa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7" name="Google Shape;67;p59"/>
          <p:cNvSpPr txBox="1">
            <a:spLocks noGrp="1"/>
          </p:cNvSpPr>
          <p:nvPr>
            <p:ph type="title" idx="14"/>
          </p:nvPr>
        </p:nvSpPr>
        <p:spPr>
          <a:xfrm>
            <a:off x="5972875" y="3102800"/>
            <a:ext cx="733200" cy="61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Fraunces SemiBold"/>
                <a:ea typeface="Fraunces SemiBold"/>
                <a:cs typeface="Fraunces SemiBold"/>
                <a:sym typeface="Fraunces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8" name="Google Shape;68;p59"/>
          <p:cNvSpPr txBox="1">
            <a:spLocks noGrp="1"/>
          </p:cNvSpPr>
          <p:nvPr>
            <p:ph type="title" idx="15"/>
          </p:nvPr>
        </p:nvSpPr>
        <p:spPr>
          <a:xfrm>
            <a:off x="5972875" y="1404025"/>
            <a:ext cx="733200" cy="616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atin typeface="Fraunces SemiBold"/>
                <a:ea typeface="Fraunces SemiBold"/>
                <a:cs typeface="Fraunces SemiBold"/>
                <a:sym typeface="Fraunces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9" name="Google Shape;69;p59"/>
          <p:cNvSpPr txBox="1">
            <a:spLocks noGrp="1"/>
          </p:cNvSpPr>
          <p:nvPr>
            <p:ph type="subTitle" idx="16"/>
          </p:nvPr>
        </p:nvSpPr>
        <p:spPr>
          <a:xfrm>
            <a:off x="713225" y="2015010"/>
            <a:ext cx="2449800" cy="385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0" name="Google Shape;70;p59"/>
          <p:cNvSpPr txBox="1">
            <a:spLocks noGrp="1"/>
          </p:cNvSpPr>
          <p:nvPr>
            <p:ph type="subTitle" idx="17"/>
          </p:nvPr>
        </p:nvSpPr>
        <p:spPr>
          <a:xfrm>
            <a:off x="713225" y="3713637"/>
            <a:ext cx="2449800" cy="385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1" name="Google Shape;71;p59"/>
          <p:cNvSpPr txBox="1">
            <a:spLocks noGrp="1"/>
          </p:cNvSpPr>
          <p:nvPr>
            <p:ph type="subTitle" idx="18"/>
          </p:nvPr>
        </p:nvSpPr>
        <p:spPr>
          <a:xfrm>
            <a:off x="3347100" y="3713637"/>
            <a:ext cx="2449800" cy="385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2" name="Google Shape;72;p59"/>
          <p:cNvSpPr txBox="1">
            <a:spLocks noGrp="1"/>
          </p:cNvSpPr>
          <p:nvPr>
            <p:ph type="subTitle" idx="19"/>
          </p:nvPr>
        </p:nvSpPr>
        <p:spPr>
          <a:xfrm>
            <a:off x="3347100" y="2015010"/>
            <a:ext cx="2449800" cy="385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3" name="Google Shape;73;p59"/>
          <p:cNvSpPr txBox="1">
            <a:spLocks noGrp="1"/>
          </p:cNvSpPr>
          <p:nvPr>
            <p:ph type="subTitle" idx="20"/>
          </p:nvPr>
        </p:nvSpPr>
        <p:spPr>
          <a:xfrm>
            <a:off x="5972875" y="3713637"/>
            <a:ext cx="2449800" cy="385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4" name="Google Shape;74;p59"/>
          <p:cNvSpPr txBox="1">
            <a:spLocks noGrp="1"/>
          </p:cNvSpPr>
          <p:nvPr>
            <p:ph type="subTitle" idx="21"/>
          </p:nvPr>
        </p:nvSpPr>
        <p:spPr>
          <a:xfrm>
            <a:off x="5972875" y="2015010"/>
            <a:ext cx="2449800" cy="385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75" name="Google Shape;75;p59"/>
          <p:cNvGrpSpPr/>
          <p:nvPr/>
        </p:nvGrpSpPr>
        <p:grpSpPr>
          <a:xfrm>
            <a:off x="112785" y="-1449639"/>
            <a:ext cx="10344149" cy="6431037"/>
            <a:chOff x="112785" y="-1449639"/>
            <a:chExt cx="10344149" cy="6431037"/>
          </a:xfrm>
        </p:grpSpPr>
        <p:sp>
          <p:nvSpPr>
            <p:cNvPr id="76" name="Google Shape;76;p59"/>
            <p:cNvSpPr/>
            <p:nvPr/>
          </p:nvSpPr>
          <p:spPr>
            <a:xfrm rot="10800000">
              <a:off x="6709425" y="-1449639"/>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59"/>
            <p:cNvSpPr/>
            <p:nvPr/>
          </p:nvSpPr>
          <p:spPr>
            <a:xfrm rot="5218948">
              <a:off x="8326463" y="1366437"/>
              <a:ext cx="1435361" cy="705928"/>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9"/>
            <p:cNvSpPr/>
            <p:nvPr/>
          </p:nvSpPr>
          <p:spPr>
            <a:xfrm rot="10800000">
              <a:off x="9110543" y="686979"/>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9"/>
            <p:cNvSpPr/>
            <p:nvPr/>
          </p:nvSpPr>
          <p:spPr>
            <a:xfrm rot="10800000">
              <a:off x="8131755" y="48242"/>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9"/>
            <p:cNvSpPr/>
            <p:nvPr/>
          </p:nvSpPr>
          <p:spPr>
            <a:xfrm rot="10800000">
              <a:off x="7799171" y="173411"/>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9"/>
            <p:cNvSpPr/>
            <p:nvPr/>
          </p:nvSpPr>
          <p:spPr>
            <a:xfrm rot="10800000">
              <a:off x="8851510" y="729617"/>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9"/>
            <p:cNvSpPr/>
            <p:nvPr/>
          </p:nvSpPr>
          <p:spPr>
            <a:xfrm rot="10800000">
              <a:off x="9257833" y="1797050"/>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9"/>
            <p:cNvSpPr/>
            <p:nvPr/>
          </p:nvSpPr>
          <p:spPr>
            <a:xfrm rot="10800000">
              <a:off x="8369785" y="289942"/>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9"/>
            <p:cNvSpPr/>
            <p:nvPr/>
          </p:nvSpPr>
          <p:spPr>
            <a:xfrm rot="10800000">
              <a:off x="9078996" y="173411"/>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9"/>
            <p:cNvSpPr/>
            <p:nvPr/>
          </p:nvSpPr>
          <p:spPr>
            <a:xfrm rot="10800000">
              <a:off x="9150160" y="1170805"/>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9"/>
            <p:cNvSpPr/>
            <p:nvPr/>
          </p:nvSpPr>
          <p:spPr>
            <a:xfrm rot="10800000">
              <a:off x="226165" y="4883159"/>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9"/>
            <p:cNvSpPr/>
            <p:nvPr/>
          </p:nvSpPr>
          <p:spPr>
            <a:xfrm rot="10800000">
              <a:off x="112785" y="4153752"/>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9"/>
            <p:cNvSpPr/>
            <p:nvPr/>
          </p:nvSpPr>
          <p:spPr>
            <a:xfrm rot="10800000">
              <a:off x="437875" y="3713635"/>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9"/>
            <p:cNvSpPr/>
            <p:nvPr/>
          </p:nvSpPr>
          <p:spPr>
            <a:xfrm rot="10800000">
              <a:off x="152402" y="321586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9"/>
            <p:cNvSpPr/>
            <p:nvPr/>
          </p:nvSpPr>
          <p:spPr>
            <a:xfrm rot="10800000">
              <a:off x="1330701" y="4858921"/>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9"/>
            <p:cNvSpPr/>
            <p:nvPr/>
          </p:nvSpPr>
          <p:spPr>
            <a:xfrm>
              <a:off x="437867" y="4608570"/>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9"/>
            <p:cNvSpPr/>
            <p:nvPr/>
          </p:nvSpPr>
          <p:spPr>
            <a:xfrm>
              <a:off x="679684" y="4895711"/>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60"/>
          <p:cNvGrpSpPr/>
          <p:nvPr/>
        </p:nvGrpSpPr>
        <p:grpSpPr>
          <a:xfrm>
            <a:off x="-1193400" y="-1412551"/>
            <a:ext cx="10919646" cy="7319692"/>
            <a:chOff x="-1193400" y="-1412551"/>
            <a:chExt cx="10919646" cy="7319692"/>
          </a:xfrm>
        </p:grpSpPr>
        <p:sp>
          <p:nvSpPr>
            <p:cNvPr id="95" name="Google Shape;95;p60"/>
            <p:cNvSpPr/>
            <p:nvPr/>
          </p:nvSpPr>
          <p:spPr>
            <a:xfrm rot="10800000" flipH="1">
              <a:off x="-1193400" y="-1412551"/>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0"/>
            <p:cNvSpPr/>
            <p:nvPr/>
          </p:nvSpPr>
          <p:spPr>
            <a:xfrm rot="10800000" flipH="1">
              <a:off x="6991758" y="3603739"/>
              <a:ext cx="2734488" cy="2303402"/>
            </a:xfrm>
            <a:custGeom>
              <a:avLst/>
              <a:gdLst/>
              <a:ahLst/>
              <a:cxnLst/>
              <a:rect l="l" t="t" r="r" b="b"/>
              <a:pathLst>
                <a:path w="40451" h="34074" extrusionOk="0">
                  <a:moveTo>
                    <a:pt x="14296" y="0"/>
                  </a:moveTo>
                  <a:cubicBezTo>
                    <a:pt x="13558" y="0"/>
                    <a:pt x="12823" y="44"/>
                    <a:pt x="12095" y="134"/>
                  </a:cubicBezTo>
                  <a:cubicBezTo>
                    <a:pt x="10377" y="347"/>
                    <a:pt x="8701" y="823"/>
                    <a:pt x="7143" y="1607"/>
                  </a:cubicBezTo>
                  <a:cubicBezTo>
                    <a:pt x="601" y="4893"/>
                    <a:pt x="1" y="13593"/>
                    <a:pt x="6087" y="17775"/>
                  </a:cubicBezTo>
                  <a:cubicBezTo>
                    <a:pt x="7985" y="19079"/>
                    <a:pt x="10299" y="19751"/>
                    <a:pt x="12606" y="19751"/>
                  </a:cubicBezTo>
                  <a:cubicBezTo>
                    <a:pt x="13731" y="19751"/>
                    <a:pt x="14855" y="19591"/>
                    <a:pt x="15928" y="19266"/>
                  </a:cubicBezTo>
                  <a:cubicBezTo>
                    <a:pt x="17603" y="18759"/>
                    <a:pt x="19157" y="17915"/>
                    <a:pt x="20524" y="16828"/>
                  </a:cubicBezTo>
                  <a:lnTo>
                    <a:pt x="20524" y="16828"/>
                  </a:lnTo>
                  <a:cubicBezTo>
                    <a:pt x="20294" y="18646"/>
                    <a:pt x="20655" y="20545"/>
                    <a:pt x="21626" y="22105"/>
                  </a:cubicBezTo>
                  <a:cubicBezTo>
                    <a:pt x="22783" y="23960"/>
                    <a:pt x="24779" y="25100"/>
                    <a:pt x="26953" y="25224"/>
                  </a:cubicBezTo>
                  <a:cubicBezTo>
                    <a:pt x="27066" y="25230"/>
                    <a:pt x="27178" y="25233"/>
                    <a:pt x="27291" y="25233"/>
                  </a:cubicBezTo>
                  <a:cubicBezTo>
                    <a:pt x="28013" y="25233"/>
                    <a:pt x="28730" y="25104"/>
                    <a:pt x="29403" y="24850"/>
                  </a:cubicBezTo>
                  <a:lnTo>
                    <a:pt x="29403" y="24850"/>
                  </a:lnTo>
                  <a:cubicBezTo>
                    <a:pt x="28237" y="28229"/>
                    <a:pt x="29175" y="33052"/>
                    <a:pt x="33211" y="33925"/>
                  </a:cubicBezTo>
                  <a:cubicBezTo>
                    <a:pt x="33680" y="34026"/>
                    <a:pt x="34119" y="34074"/>
                    <a:pt x="34531" y="34074"/>
                  </a:cubicBezTo>
                  <a:cubicBezTo>
                    <a:pt x="39481" y="34074"/>
                    <a:pt x="40450" y="27170"/>
                    <a:pt x="40266" y="23240"/>
                  </a:cubicBezTo>
                  <a:cubicBezTo>
                    <a:pt x="39972" y="16988"/>
                    <a:pt x="36853" y="11380"/>
                    <a:pt x="31989" y="7514"/>
                  </a:cubicBezTo>
                  <a:cubicBezTo>
                    <a:pt x="28886" y="5046"/>
                    <a:pt x="25437" y="2787"/>
                    <a:pt x="21709" y="1390"/>
                  </a:cubicBezTo>
                  <a:cubicBezTo>
                    <a:pt x="19354" y="507"/>
                    <a:pt x="16810" y="0"/>
                    <a:pt x="14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60"/>
            <p:cNvSpPr/>
            <p:nvPr/>
          </p:nvSpPr>
          <p:spPr>
            <a:xfrm rot="-1293459" flipH="1">
              <a:off x="6718348" y="4156117"/>
              <a:ext cx="906263" cy="904929"/>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60"/>
            <p:cNvSpPr/>
            <p:nvPr/>
          </p:nvSpPr>
          <p:spPr>
            <a:xfrm rot="10800000" flipH="1">
              <a:off x="7686375" y="4971744"/>
              <a:ext cx="672" cy="1167"/>
            </a:xfrm>
            <a:custGeom>
              <a:avLst/>
              <a:gdLst/>
              <a:ahLst/>
              <a:cxnLst/>
              <a:rect l="l" t="t" r="r" b="b"/>
              <a:pathLst>
                <a:path w="19" h="33" extrusionOk="0">
                  <a:moveTo>
                    <a:pt x="1" y="1"/>
                  </a:moveTo>
                  <a:cubicBezTo>
                    <a:pt x="1" y="12"/>
                    <a:pt x="9" y="22"/>
                    <a:pt x="18" y="33"/>
                  </a:cubicBezTo>
                  <a:cubicBezTo>
                    <a:pt x="17" y="21"/>
                    <a:pt x="11" y="11"/>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60"/>
            <p:cNvSpPr/>
            <p:nvPr/>
          </p:nvSpPr>
          <p:spPr>
            <a:xfrm rot="10800000" flipH="1">
              <a:off x="7760598" y="4918288"/>
              <a:ext cx="283" cy="318"/>
            </a:xfrm>
            <a:custGeom>
              <a:avLst/>
              <a:gdLst/>
              <a:ahLst/>
              <a:cxnLst/>
              <a:rect l="l" t="t" r="r" b="b"/>
              <a:pathLst>
                <a:path w="8" h="9" extrusionOk="0">
                  <a:moveTo>
                    <a:pt x="0" y="1"/>
                  </a:moveTo>
                  <a:cubicBezTo>
                    <a:pt x="2" y="4"/>
                    <a:pt x="5" y="7"/>
                    <a:pt x="8" y="8"/>
                  </a:cubicBezTo>
                  <a:cubicBezTo>
                    <a:pt x="6" y="7"/>
                    <a:pt x="3" y="4"/>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60"/>
            <p:cNvSpPr/>
            <p:nvPr/>
          </p:nvSpPr>
          <p:spPr>
            <a:xfrm rot="10800000" flipH="1">
              <a:off x="7750197" y="4981579"/>
              <a:ext cx="1167" cy="672"/>
            </a:xfrm>
            <a:custGeom>
              <a:avLst/>
              <a:gdLst/>
              <a:ahLst/>
              <a:cxnLst/>
              <a:rect l="l" t="t" r="r" b="b"/>
              <a:pathLst>
                <a:path w="33" h="19" extrusionOk="0">
                  <a:moveTo>
                    <a:pt x="32" y="1"/>
                  </a:moveTo>
                  <a:cubicBezTo>
                    <a:pt x="20" y="1"/>
                    <a:pt x="10" y="11"/>
                    <a:pt x="0" y="18"/>
                  </a:cubicBezTo>
                  <a:cubicBezTo>
                    <a:pt x="12" y="17"/>
                    <a:pt x="22" y="13"/>
                    <a:pt x="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60"/>
            <p:cNvSpPr/>
            <p:nvPr/>
          </p:nvSpPr>
          <p:spPr>
            <a:xfrm rot="10800000" flipH="1">
              <a:off x="7750197" y="4981544"/>
              <a:ext cx="35" cy="71"/>
            </a:xfrm>
            <a:custGeom>
              <a:avLst/>
              <a:gdLst/>
              <a:ahLst/>
              <a:cxnLst/>
              <a:rect l="l" t="t" r="r" b="b"/>
              <a:pathLst>
                <a:path w="1" h="2" extrusionOk="0">
                  <a:moveTo>
                    <a:pt x="0" y="0"/>
                  </a:moveTo>
                  <a:lnTo>
                    <a:pt x="0" y="2"/>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0"/>
            <p:cNvSpPr/>
            <p:nvPr/>
          </p:nvSpPr>
          <p:spPr>
            <a:xfrm rot="10800000" flipH="1">
              <a:off x="7696741" y="4907675"/>
              <a:ext cx="283" cy="354"/>
            </a:xfrm>
            <a:custGeom>
              <a:avLst/>
              <a:gdLst/>
              <a:ahLst/>
              <a:cxnLst/>
              <a:rect l="l" t="t" r="r" b="b"/>
              <a:pathLst>
                <a:path w="8" h="10" extrusionOk="0">
                  <a:moveTo>
                    <a:pt x="8" y="1"/>
                  </a:moveTo>
                  <a:cubicBezTo>
                    <a:pt x="5" y="3"/>
                    <a:pt x="2" y="6"/>
                    <a:pt x="0" y="9"/>
                  </a:cubicBezTo>
                  <a:cubicBezTo>
                    <a:pt x="2" y="6"/>
                    <a:pt x="5" y="3"/>
                    <a:pt x="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60"/>
            <p:cNvSpPr/>
            <p:nvPr/>
          </p:nvSpPr>
          <p:spPr>
            <a:xfrm rot="10800000" flipH="1">
              <a:off x="7713204" y="471843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0"/>
            <p:cNvSpPr/>
            <p:nvPr/>
          </p:nvSpPr>
          <p:spPr>
            <a:xfrm rot="10800000" flipH="1">
              <a:off x="8003043" y="4891720"/>
              <a:ext cx="1097" cy="1946"/>
            </a:xfrm>
            <a:custGeom>
              <a:avLst/>
              <a:gdLst/>
              <a:ahLst/>
              <a:cxnLst/>
              <a:rect l="l" t="t" r="r" b="b"/>
              <a:pathLst>
                <a:path w="31" h="55" extrusionOk="0">
                  <a:moveTo>
                    <a:pt x="1" y="1"/>
                  </a:moveTo>
                  <a:cubicBezTo>
                    <a:pt x="1" y="20"/>
                    <a:pt x="17" y="37"/>
                    <a:pt x="30" y="55"/>
                  </a:cubicBezTo>
                  <a:cubicBezTo>
                    <a:pt x="27" y="34"/>
                    <a:pt x="18" y="17"/>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60"/>
            <p:cNvSpPr/>
            <p:nvPr/>
          </p:nvSpPr>
          <p:spPr>
            <a:xfrm rot="10800000" flipH="1">
              <a:off x="8004104" y="4891720"/>
              <a:ext cx="71" cy="35"/>
            </a:xfrm>
            <a:custGeom>
              <a:avLst/>
              <a:gdLst/>
              <a:ahLst/>
              <a:cxnLst/>
              <a:rect l="l" t="t" r="r" b="b"/>
              <a:pathLst>
                <a:path w="2" h="1" extrusionOk="0">
                  <a:moveTo>
                    <a:pt x="0" y="1"/>
                  </a:moveTo>
                  <a:lnTo>
                    <a:pt x="1" y="1"/>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60"/>
            <p:cNvSpPr/>
            <p:nvPr/>
          </p:nvSpPr>
          <p:spPr>
            <a:xfrm rot="10800000" flipH="1">
              <a:off x="8126370" y="4802956"/>
              <a:ext cx="495" cy="425"/>
            </a:xfrm>
            <a:custGeom>
              <a:avLst/>
              <a:gdLst/>
              <a:ahLst/>
              <a:cxnLst/>
              <a:rect l="l" t="t" r="r" b="b"/>
              <a:pathLst>
                <a:path w="14" h="12" extrusionOk="0">
                  <a:moveTo>
                    <a:pt x="1" y="1"/>
                  </a:moveTo>
                  <a:cubicBezTo>
                    <a:pt x="4" y="5"/>
                    <a:pt x="9" y="8"/>
                    <a:pt x="14" y="11"/>
                  </a:cubicBezTo>
                  <a:cubicBezTo>
                    <a:pt x="9" y="8"/>
                    <a:pt x="5" y="4"/>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60"/>
            <p:cNvSpPr/>
            <p:nvPr/>
          </p:nvSpPr>
          <p:spPr>
            <a:xfrm rot="10800000" flipH="1">
              <a:off x="8109070" y="4908100"/>
              <a:ext cx="1946" cy="1061"/>
            </a:xfrm>
            <a:custGeom>
              <a:avLst/>
              <a:gdLst/>
              <a:ahLst/>
              <a:cxnLst/>
              <a:rect l="l" t="t" r="r" b="b"/>
              <a:pathLst>
                <a:path w="55" h="30" extrusionOk="0">
                  <a:moveTo>
                    <a:pt x="54" y="0"/>
                  </a:moveTo>
                  <a:cubicBezTo>
                    <a:pt x="35" y="0"/>
                    <a:pt x="18" y="16"/>
                    <a:pt x="0" y="30"/>
                  </a:cubicBezTo>
                  <a:cubicBezTo>
                    <a:pt x="21" y="27"/>
                    <a:pt x="38" y="18"/>
                    <a:pt x="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60"/>
            <p:cNvSpPr/>
            <p:nvPr/>
          </p:nvSpPr>
          <p:spPr>
            <a:xfrm rot="10800000" flipH="1">
              <a:off x="8109070" y="4908029"/>
              <a:ext cx="35" cy="106"/>
            </a:xfrm>
            <a:custGeom>
              <a:avLst/>
              <a:gdLst/>
              <a:ahLst/>
              <a:cxnLst/>
              <a:rect l="l" t="t" r="r" b="b"/>
              <a:pathLst>
                <a:path w="1" h="3" extrusionOk="0">
                  <a:moveTo>
                    <a:pt x="0" y="1"/>
                  </a:moveTo>
                  <a:lnTo>
                    <a:pt x="0" y="2"/>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0"/>
            <p:cNvSpPr/>
            <p:nvPr/>
          </p:nvSpPr>
          <p:spPr>
            <a:xfrm rot="10800000" flipH="1">
              <a:off x="8020307" y="4785338"/>
              <a:ext cx="460" cy="495"/>
            </a:xfrm>
            <a:custGeom>
              <a:avLst/>
              <a:gdLst/>
              <a:ahLst/>
              <a:cxnLst/>
              <a:rect l="l" t="t" r="r" b="b"/>
              <a:pathLst>
                <a:path w="13" h="14" extrusionOk="0">
                  <a:moveTo>
                    <a:pt x="13" y="0"/>
                  </a:moveTo>
                  <a:cubicBezTo>
                    <a:pt x="8" y="5"/>
                    <a:pt x="4" y="9"/>
                    <a:pt x="1" y="13"/>
                  </a:cubicBezTo>
                  <a:cubicBezTo>
                    <a:pt x="4" y="9"/>
                    <a:pt x="8" y="5"/>
                    <a:pt x="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60"/>
            <p:cNvSpPr/>
            <p:nvPr/>
          </p:nvSpPr>
          <p:spPr>
            <a:xfrm rot="10800000" flipH="1">
              <a:off x="8053208" y="4921649"/>
              <a:ext cx="708" cy="2087"/>
            </a:xfrm>
            <a:custGeom>
              <a:avLst/>
              <a:gdLst/>
              <a:ahLst/>
              <a:cxnLst/>
              <a:rect l="l" t="t" r="r" b="b"/>
              <a:pathLst>
                <a:path w="20" h="59" extrusionOk="0">
                  <a:moveTo>
                    <a:pt x="18" y="0"/>
                  </a:moveTo>
                  <a:cubicBezTo>
                    <a:pt x="5" y="13"/>
                    <a:pt x="3" y="37"/>
                    <a:pt x="0" y="58"/>
                  </a:cubicBezTo>
                  <a:cubicBezTo>
                    <a:pt x="13" y="42"/>
                    <a:pt x="19" y="25"/>
                    <a:pt x="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0"/>
            <p:cNvSpPr/>
            <p:nvPr/>
          </p:nvSpPr>
          <p:spPr>
            <a:xfrm rot="10800000" flipH="1">
              <a:off x="8053208" y="4921614"/>
              <a:ext cx="35" cy="71"/>
            </a:xfrm>
            <a:custGeom>
              <a:avLst/>
              <a:gdLst/>
              <a:ahLst/>
              <a:cxnLst/>
              <a:rect l="l" t="t" r="r" b="b"/>
              <a:pathLst>
                <a:path w="1" h="2" extrusionOk="0">
                  <a:moveTo>
                    <a:pt x="0" y="2"/>
                  </a:moveTo>
                  <a:lnTo>
                    <a:pt x="0" y="2"/>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0"/>
            <p:cNvSpPr/>
            <p:nvPr/>
          </p:nvSpPr>
          <p:spPr>
            <a:xfrm rot="10800000" flipH="1">
              <a:off x="8077159" y="4772107"/>
              <a:ext cx="106" cy="637"/>
            </a:xfrm>
            <a:custGeom>
              <a:avLst/>
              <a:gdLst/>
              <a:ahLst/>
              <a:cxnLst/>
              <a:rect l="l" t="t" r="r" b="b"/>
              <a:pathLst>
                <a:path w="3" h="18" extrusionOk="0">
                  <a:moveTo>
                    <a:pt x="1" y="0"/>
                  </a:moveTo>
                  <a:cubicBezTo>
                    <a:pt x="1" y="6"/>
                    <a:pt x="1" y="12"/>
                    <a:pt x="2" y="18"/>
                  </a:cubicBezTo>
                  <a:cubicBezTo>
                    <a:pt x="2" y="13"/>
                    <a:pt x="1" y="8"/>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60"/>
            <p:cNvSpPr/>
            <p:nvPr/>
          </p:nvSpPr>
          <p:spPr>
            <a:xfrm rot="10800000" flipH="1">
              <a:off x="8139000" y="4858358"/>
              <a:ext cx="2087" cy="672"/>
            </a:xfrm>
            <a:custGeom>
              <a:avLst/>
              <a:gdLst/>
              <a:ahLst/>
              <a:cxnLst/>
              <a:rect l="l" t="t" r="r" b="b"/>
              <a:pathLst>
                <a:path w="59" h="19" extrusionOk="0">
                  <a:moveTo>
                    <a:pt x="1" y="1"/>
                  </a:moveTo>
                  <a:lnTo>
                    <a:pt x="1" y="1"/>
                  </a:lnTo>
                  <a:cubicBezTo>
                    <a:pt x="15" y="13"/>
                    <a:pt x="32" y="18"/>
                    <a:pt x="52" y="18"/>
                  </a:cubicBezTo>
                  <a:cubicBezTo>
                    <a:pt x="54" y="18"/>
                    <a:pt x="57" y="18"/>
                    <a:pt x="59" y="18"/>
                  </a:cubicBezTo>
                  <a:cubicBezTo>
                    <a:pt x="46" y="5"/>
                    <a:pt x="22" y="4"/>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60"/>
            <p:cNvSpPr/>
            <p:nvPr/>
          </p:nvSpPr>
          <p:spPr>
            <a:xfrm rot="10800000" flipH="1">
              <a:off x="8138964" y="4858995"/>
              <a:ext cx="71" cy="35"/>
            </a:xfrm>
            <a:custGeom>
              <a:avLst/>
              <a:gdLst/>
              <a:ahLst/>
              <a:cxnLst/>
              <a:rect l="l" t="t" r="r" b="b"/>
              <a:pathLst>
                <a:path w="2" h="1" extrusionOk="0">
                  <a:moveTo>
                    <a:pt x="2" y="1"/>
                  </a:moveTo>
                  <a:lnTo>
                    <a:pt x="0" y="1"/>
                  </a:lnTo>
                  <a:lnTo>
                    <a:pt x="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60"/>
            <p:cNvSpPr/>
            <p:nvPr/>
          </p:nvSpPr>
          <p:spPr>
            <a:xfrm rot="10800000" flipH="1">
              <a:off x="7989458" y="4834973"/>
              <a:ext cx="637" cy="71"/>
            </a:xfrm>
            <a:custGeom>
              <a:avLst/>
              <a:gdLst/>
              <a:ahLst/>
              <a:cxnLst/>
              <a:rect l="l" t="t" r="r" b="b"/>
              <a:pathLst>
                <a:path w="18" h="2" extrusionOk="0">
                  <a:moveTo>
                    <a:pt x="18" y="0"/>
                  </a:moveTo>
                  <a:cubicBezTo>
                    <a:pt x="12" y="0"/>
                    <a:pt x="6" y="0"/>
                    <a:pt x="0" y="2"/>
                  </a:cubicBezTo>
                  <a:cubicBezTo>
                    <a:pt x="6" y="2"/>
                    <a:pt x="12" y="2"/>
                    <a:pt x="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60"/>
            <p:cNvSpPr/>
            <p:nvPr/>
          </p:nvSpPr>
          <p:spPr>
            <a:xfrm rot="10800000" flipH="1">
              <a:off x="7853496" y="4868118"/>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60"/>
            <p:cNvSpPr/>
            <p:nvPr/>
          </p:nvSpPr>
          <p:spPr>
            <a:xfrm rot="10800000" flipH="1">
              <a:off x="7805882" y="4999304"/>
              <a:ext cx="920" cy="389"/>
            </a:xfrm>
            <a:custGeom>
              <a:avLst/>
              <a:gdLst/>
              <a:ahLst/>
              <a:cxnLst/>
              <a:rect l="l" t="t" r="r" b="b"/>
              <a:pathLst>
                <a:path w="26" h="11" extrusionOk="0">
                  <a:moveTo>
                    <a:pt x="25" y="0"/>
                  </a:moveTo>
                  <a:lnTo>
                    <a:pt x="25" y="0"/>
                  </a:lnTo>
                  <a:cubicBezTo>
                    <a:pt x="17" y="3"/>
                    <a:pt x="8" y="6"/>
                    <a:pt x="1" y="10"/>
                  </a:cubicBezTo>
                  <a:cubicBezTo>
                    <a:pt x="8" y="7"/>
                    <a:pt x="17" y="4"/>
                    <a:pt x="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60"/>
            <p:cNvSpPr/>
            <p:nvPr/>
          </p:nvSpPr>
          <p:spPr>
            <a:xfrm rot="10800000" flipH="1">
              <a:off x="7559277" y="5088500"/>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60"/>
            <p:cNvSpPr/>
            <p:nvPr/>
          </p:nvSpPr>
          <p:spPr>
            <a:xfrm rot="10800000" flipH="1">
              <a:off x="7884527" y="4981721"/>
              <a:ext cx="248" cy="531"/>
            </a:xfrm>
            <a:custGeom>
              <a:avLst/>
              <a:gdLst/>
              <a:ahLst/>
              <a:cxnLst/>
              <a:rect l="l" t="t" r="r" b="b"/>
              <a:pathLst>
                <a:path w="7" h="15" extrusionOk="0">
                  <a:moveTo>
                    <a:pt x="6" y="1"/>
                  </a:moveTo>
                  <a:lnTo>
                    <a:pt x="6" y="1"/>
                  </a:lnTo>
                  <a:cubicBezTo>
                    <a:pt x="3" y="5"/>
                    <a:pt x="2" y="10"/>
                    <a:pt x="1" y="14"/>
                  </a:cubicBezTo>
                  <a:cubicBezTo>
                    <a:pt x="2" y="10"/>
                    <a:pt x="5" y="5"/>
                    <a:pt x="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60"/>
            <p:cNvSpPr/>
            <p:nvPr/>
          </p:nvSpPr>
          <p:spPr>
            <a:xfrm rot="10800000" flipH="1">
              <a:off x="7964162" y="5020813"/>
              <a:ext cx="991" cy="1097"/>
            </a:xfrm>
            <a:custGeom>
              <a:avLst/>
              <a:gdLst/>
              <a:ahLst/>
              <a:cxnLst/>
              <a:rect l="l" t="t" r="r" b="b"/>
              <a:pathLst>
                <a:path w="28" h="31" extrusionOk="0">
                  <a:moveTo>
                    <a:pt x="0" y="0"/>
                  </a:moveTo>
                  <a:lnTo>
                    <a:pt x="0" y="0"/>
                  </a:lnTo>
                  <a:cubicBezTo>
                    <a:pt x="4" y="15"/>
                    <a:pt x="13" y="24"/>
                    <a:pt x="28" y="31"/>
                  </a:cubicBezTo>
                  <a:cubicBezTo>
                    <a:pt x="25" y="18"/>
                    <a:pt x="12" y="9"/>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60"/>
            <p:cNvSpPr/>
            <p:nvPr/>
          </p:nvSpPr>
          <p:spPr>
            <a:xfrm rot="10800000" flipH="1">
              <a:off x="7749989" y="5042597"/>
              <a:ext cx="425" cy="212"/>
            </a:xfrm>
            <a:custGeom>
              <a:avLst/>
              <a:gdLst/>
              <a:ahLst/>
              <a:cxnLst/>
              <a:rect l="l" t="t" r="r" b="b"/>
              <a:pathLst>
                <a:path w="12" h="6" extrusionOk="0">
                  <a:moveTo>
                    <a:pt x="0" y="1"/>
                  </a:moveTo>
                  <a:cubicBezTo>
                    <a:pt x="5" y="2"/>
                    <a:pt x="7" y="4"/>
                    <a:pt x="12" y="5"/>
                  </a:cubicBezTo>
                  <a:cubicBezTo>
                    <a:pt x="9" y="4"/>
                    <a:pt x="5" y="2"/>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60"/>
            <p:cNvSpPr/>
            <p:nvPr/>
          </p:nvSpPr>
          <p:spPr>
            <a:xfrm rot="10800000" flipH="1">
              <a:off x="8195462" y="4910743"/>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0"/>
            <p:cNvSpPr/>
            <p:nvPr/>
          </p:nvSpPr>
          <p:spPr>
            <a:xfrm rot="10800000" flipH="1">
              <a:off x="8675779" y="471843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60"/>
            <p:cNvSpPr/>
            <p:nvPr/>
          </p:nvSpPr>
          <p:spPr>
            <a:xfrm rot="10800000" flipH="1">
              <a:off x="8800212" y="4965793"/>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60"/>
            <p:cNvSpPr/>
            <p:nvPr/>
          </p:nvSpPr>
          <p:spPr>
            <a:xfrm rot="10800000" flipH="1">
              <a:off x="8761177" y="4404975"/>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60"/>
            <p:cNvSpPr/>
            <p:nvPr/>
          </p:nvSpPr>
          <p:spPr>
            <a:xfrm rot="10800000" flipH="1">
              <a:off x="9189737" y="4022368"/>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0"/>
            <p:cNvSpPr/>
            <p:nvPr/>
          </p:nvSpPr>
          <p:spPr>
            <a:xfrm rot="10800000" flipH="1">
              <a:off x="9225529" y="4429201"/>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60"/>
            <p:cNvSpPr/>
            <p:nvPr/>
          </p:nvSpPr>
          <p:spPr>
            <a:xfrm rot="10800000" flipH="1">
              <a:off x="-31604" y="519168"/>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0"/>
            <p:cNvSpPr/>
            <p:nvPr/>
          </p:nvSpPr>
          <p:spPr>
            <a:xfrm rot="10800000" flipH="1">
              <a:off x="1054971" y="9130"/>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0"/>
            <p:cNvSpPr/>
            <p:nvPr/>
          </p:nvSpPr>
          <p:spPr>
            <a:xfrm rot="10800000" flipH="1">
              <a:off x="-292273" y="1692900"/>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60"/>
            <p:cNvSpPr/>
            <p:nvPr/>
          </p:nvSpPr>
          <p:spPr>
            <a:xfrm rot="10800000" flipH="1">
              <a:off x="89862" y="161818"/>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60"/>
            <p:cNvSpPr/>
            <p:nvPr/>
          </p:nvSpPr>
          <p:spPr>
            <a:xfrm rot="10800000" flipH="1">
              <a:off x="438104" y="55851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60"/>
            <p:cNvSpPr/>
            <p:nvPr/>
          </p:nvSpPr>
          <p:spPr>
            <a:xfrm rot="10800000" flipH="1">
              <a:off x="896187" y="250830"/>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60"/>
            <p:cNvSpPr/>
            <p:nvPr/>
          </p:nvSpPr>
          <p:spPr>
            <a:xfrm rot="10800000" flipH="1">
              <a:off x="-94686" y="1055225"/>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60"/>
            <p:cNvSpPr/>
            <p:nvPr/>
          </p:nvSpPr>
          <p:spPr>
            <a:xfrm rot="10800000" flipH="1">
              <a:off x="364337" y="910343"/>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6" name="Google Shape;136;p60"/>
          <p:cNvSpPr txBox="1">
            <a:spLocks noGrp="1"/>
          </p:cNvSpPr>
          <p:nvPr>
            <p:ph type="title"/>
          </p:nvPr>
        </p:nvSpPr>
        <p:spPr>
          <a:xfrm>
            <a:off x="826375" y="1820561"/>
            <a:ext cx="4656600" cy="100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37" name="Google Shape;137;p60"/>
          <p:cNvSpPr txBox="1">
            <a:spLocks noGrp="1"/>
          </p:cNvSpPr>
          <p:nvPr>
            <p:ph type="subTitle" idx="1"/>
          </p:nvPr>
        </p:nvSpPr>
        <p:spPr>
          <a:xfrm>
            <a:off x="826375" y="2977736"/>
            <a:ext cx="4656600" cy="73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8"/>
        <p:cNvGrpSpPr/>
        <p:nvPr/>
      </p:nvGrpSpPr>
      <p:grpSpPr>
        <a:xfrm>
          <a:off x="0" y="0"/>
          <a:ext cx="0" cy="0"/>
          <a:chOff x="0" y="0"/>
          <a:chExt cx="0" cy="0"/>
        </a:xfrm>
      </p:grpSpPr>
      <p:sp>
        <p:nvSpPr>
          <p:cNvPr id="139" name="Google Shape;139;p61"/>
          <p:cNvSpPr txBox="1">
            <a:spLocks noGrp="1"/>
          </p:cNvSpPr>
          <p:nvPr>
            <p:ph type="title"/>
          </p:nvPr>
        </p:nvSpPr>
        <p:spPr>
          <a:xfrm>
            <a:off x="4234375" y="2592913"/>
            <a:ext cx="41964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000">
                <a:latin typeface="Fraunces SemiBold"/>
                <a:ea typeface="Fraunces SemiBold"/>
                <a:cs typeface="Fraunces SemiBold"/>
                <a:sym typeface="Fraunces Semi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0" name="Google Shape;140;p61"/>
          <p:cNvSpPr txBox="1">
            <a:spLocks noGrp="1"/>
          </p:cNvSpPr>
          <p:nvPr>
            <p:ph type="title" idx="2"/>
          </p:nvPr>
        </p:nvSpPr>
        <p:spPr>
          <a:xfrm>
            <a:off x="4234375" y="1065288"/>
            <a:ext cx="1324200" cy="114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6000">
                <a:latin typeface="Fraunces SemiBold"/>
                <a:ea typeface="Fraunces SemiBold"/>
                <a:cs typeface="Fraunces SemiBold"/>
                <a:sym typeface="Fraunces Semi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1" name="Google Shape;141;p61"/>
          <p:cNvSpPr txBox="1">
            <a:spLocks noGrp="1"/>
          </p:cNvSpPr>
          <p:nvPr>
            <p:ph type="subTitle" idx="1"/>
          </p:nvPr>
        </p:nvSpPr>
        <p:spPr>
          <a:xfrm>
            <a:off x="4234375" y="3434713"/>
            <a:ext cx="2807100" cy="64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None/>
              <a:defRPr sz="1600">
                <a:solidFill>
                  <a:schemeClr val="dk1"/>
                </a:solidFill>
                <a:latin typeface="Albert Sans"/>
                <a:ea typeface="Albert Sans"/>
                <a:cs typeface="Albert Sans"/>
                <a:sym typeface="Albert Sans"/>
              </a:defRPr>
            </a:lvl1pPr>
            <a:lvl2pPr lvl="1" algn="ctr">
              <a:lnSpc>
                <a:spcPct val="100000"/>
              </a:lnSpc>
              <a:spcBef>
                <a:spcPts val="160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a:endParaRPr/>
          </a:p>
        </p:txBody>
      </p:sp>
      <p:grpSp>
        <p:nvGrpSpPr>
          <p:cNvPr id="142" name="Google Shape;142;p61"/>
          <p:cNvGrpSpPr/>
          <p:nvPr/>
        </p:nvGrpSpPr>
        <p:grpSpPr>
          <a:xfrm>
            <a:off x="-85163" y="-726751"/>
            <a:ext cx="9811409" cy="5772842"/>
            <a:chOff x="-85163" y="-726751"/>
            <a:chExt cx="9811409" cy="5772842"/>
          </a:xfrm>
        </p:grpSpPr>
        <p:sp>
          <p:nvSpPr>
            <p:cNvPr id="143" name="Google Shape;143;p61"/>
            <p:cNvSpPr/>
            <p:nvPr/>
          </p:nvSpPr>
          <p:spPr>
            <a:xfrm rot="-5581052">
              <a:off x="-412589" y="-96024"/>
              <a:ext cx="1435361" cy="705928"/>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1"/>
            <p:cNvSpPr/>
            <p:nvPr/>
          </p:nvSpPr>
          <p:spPr>
            <a:xfrm>
              <a:off x="228583" y="437983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1"/>
            <p:cNvSpPr/>
            <p:nvPr/>
          </p:nvSpPr>
          <p:spPr>
            <a:xfrm>
              <a:off x="1207371" y="4866172"/>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1"/>
            <p:cNvSpPr/>
            <p:nvPr/>
          </p:nvSpPr>
          <p:spPr>
            <a:xfrm>
              <a:off x="1705477" y="48474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1"/>
            <p:cNvSpPr/>
            <p:nvPr/>
          </p:nvSpPr>
          <p:spPr>
            <a:xfrm>
              <a:off x="566862" y="4422456"/>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1"/>
            <p:cNvSpPr/>
            <p:nvPr/>
          </p:nvSpPr>
          <p:spPr>
            <a:xfrm>
              <a:off x="676216" y="4947855"/>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1"/>
            <p:cNvSpPr/>
            <p:nvPr/>
          </p:nvSpPr>
          <p:spPr>
            <a:xfrm>
              <a:off x="197052" y="49236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1"/>
            <p:cNvSpPr/>
            <p:nvPr/>
          </p:nvSpPr>
          <p:spPr>
            <a:xfrm>
              <a:off x="268212" y="398126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1"/>
            <p:cNvSpPr/>
            <p:nvPr/>
          </p:nvSpPr>
          <p:spPr>
            <a:xfrm>
              <a:off x="6991758" y="-726751"/>
              <a:ext cx="2734488" cy="2303402"/>
            </a:xfrm>
            <a:custGeom>
              <a:avLst/>
              <a:gdLst/>
              <a:ahLst/>
              <a:cxnLst/>
              <a:rect l="l" t="t" r="r" b="b"/>
              <a:pathLst>
                <a:path w="40451" h="34074" extrusionOk="0">
                  <a:moveTo>
                    <a:pt x="14296" y="0"/>
                  </a:moveTo>
                  <a:cubicBezTo>
                    <a:pt x="13558" y="0"/>
                    <a:pt x="12823" y="44"/>
                    <a:pt x="12095" y="134"/>
                  </a:cubicBezTo>
                  <a:cubicBezTo>
                    <a:pt x="10377" y="347"/>
                    <a:pt x="8701" y="823"/>
                    <a:pt x="7143" y="1607"/>
                  </a:cubicBezTo>
                  <a:cubicBezTo>
                    <a:pt x="601" y="4893"/>
                    <a:pt x="1" y="13593"/>
                    <a:pt x="6087" y="17775"/>
                  </a:cubicBezTo>
                  <a:cubicBezTo>
                    <a:pt x="7985" y="19079"/>
                    <a:pt x="10299" y="19751"/>
                    <a:pt x="12606" y="19751"/>
                  </a:cubicBezTo>
                  <a:cubicBezTo>
                    <a:pt x="13731" y="19751"/>
                    <a:pt x="14855" y="19591"/>
                    <a:pt x="15928" y="19266"/>
                  </a:cubicBezTo>
                  <a:cubicBezTo>
                    <a:pt x="17603" y="18759"/>
                    <a:pt x="19157" y="17915"/>
                    <a:pt x="20524" y="16828"/>
                  </a:cubicBezTo>
                  <a:lnTo>
                    <a:pt x="20524" y="16828"/>
                  </a:lnTo>
                  <a:cubicBezTo>
                    <a:pt x="20294" y="18646"/>
                    <a:pt x="20655" y="20545"/>
                    <a:pt x="21626" y="22105"/>
                  </a:cubicBezTo>
                  <a:cubicBezTo>
                    <a:pt x="22783" y="23960"/>
                    <a:pt x="24779" y="25100"/>
                    <a:pt x="26953" y="25224"/>
                  </a:cubicBezTo>
                  <a:cubicBezTo>
                    <a:pt x="27066" y="25230"/>
                    <a:pt x="27178" y="25233"/>
                    <a:pt x="27291" y="25233"/>
                  </a:cubicBezTo>
                  <a:cubicBezTo>
                    <a:pt x="28013" y="25233"/>
                    <a:pt x="28730" y="25104"/>
                    <a:pt x="29403" y="24850"/>
                  </a:cubicBezTo>
                  <a:lnTo>
                    <a:pt x="29403" y="24850"/>
                  </a:lnTo>
                  <a:cubicBezTo>
                    <a:pt x="28237" y="28229"/>
                    <a:pt x="29175" y="33052"/>
                    <a:pt x="33211" y="33925"/>
                  </a:cubicBezTo>
                  <a:cubicBezTo>
                    <a:pt x="33680" y="34026"/>
                    <a:pt x="34119" y="34074"/>
                    <a:pt x="34531" y="34074"/>
                  </a:cubicBezTo>
                  <a:cubicBezTo>
                    <a:pt x="39481" y="34074"/>
                    <a:pt x="40450" y="27170"/>
                    <a:pt x="40266" y="23240"/>
                  </a:cubicBezTo>
                  <a:cubicBezTo>
                    <a:pt x="39972" y="16988"/>
                    <a:pt x="36853" y="11380"/>
                    <a:pt x="31989" y="7514"/>
                  </a:cubicBezTo>
                  <a:cubicBezTo>
                    <a:pt x="28886" y="5046"/>
                    <a:pt x="25437" y="2787"/>
                    <a:pt x="21709" y="1390"/>
                  </a:cubicBezTo>
                  <a:cubicBezTo>
                    <a:pt x="19354" y="507"/>
                    <a:pt x="16810" y="0"/>
                    <a:pt x="1429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61"/>
            <p:cNvSpPr/>
            <p:nvPr/>
          </p:nvSpPr>
          <p:spPr>
            <a:xfrm>
              <a:off x="7686375" y="207479"/>
              <a:ext cx="672" cy="1167"/>
            </a:xfrm>
            <a:custGeom>
              <a:avLst/>
              <a:gdLst/>
              <a:ahLst/>
              <a:cxnLst/>
              <a:rect l="l" t="t" r="r" b="b"/>
              <a:pathLst>
                <a:path w="19" h="33" extrusionOk="0">
                  <a:moveTo>
                    <a:pt x="1" y="1"/>
                  </a:moveTo>
                  <a:cubicBezTo>
                    <a:pt x="1" y="12"/>
                    <a:pt x="9" y="22"/>
                    <a:pt x="18" y="33"/>
                  </a:cubicBezTo>
                  <a:cubicBezTo>
                    <a:pt x="17" y="21"/>
                    <a:pt x="11" y="11"/>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1"/>
            <p:cNvSpPr/>
            <p:nvPr/>
          </p:nvSpPr>
          <p:spPr>
            <a:xfrm>
              <a:off x="7760598" y="261784"/>
              <a:ext cx="283" cy="318"/>
            </a:xfrm>
            <a:custGeom>
              <a:avLst/>
              <a:gdLst/>
              <a:ahLst/>
              <a:cxnLst/>
              <a:rect l="l" t="t" r="r" b="b"/>
              <a:pathLst>
                <a:path w="8" h="9" extrusionOk="0">
                  <a:moveTo>
                    <a:pt x="0" y="1"/>
                  </a:moveTo>
                  <a:cubicBezTo>
                    <a:pt x="2" y="4"/>
                    <a:pt x="5" y="7"/>
                    <a:pt x="8" y="8"/>
                  </a:cubicBezTo>
                  <a:cubicBezTo>
                    <a:pt x="6" y="7"/>
                    <a:pt x="3" y="4"/>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1"/>
            <p:cNvSpPr/>
            <p:nvPr/>
          </p:nvSpPr>
          <p:spPr>
            <a:xfrm>
              <a:off x="7750197" y="198139"/>
              <a:ext cx="1167" cy="672"/>
            </a:xfrm>
            <a:custGeom>
              <a:avLst/>
              <a:gdLst/>
              <a:ahLst/>
              <a:cxnLst/>
              <a:rect l="l" t="t" r="r" b="b"/>
              <a:pathLst>
                <a:path w="33" h="19" extrusionOk="0">
                  <a:moveTo>
                    <a:pt x="32" y="1"/>
                  </a:moveTo>
                  <a:cubicBezTo>
                    <a:pt x="20" y="1"/>
                    <a:pt x="10" y="11"/>
                    <a:pt x="0" y="18"/>
                  </a:cubicBezTo>
                  <a:cubicBezTo>
                    <a:pt x="12" y="17"/>
                    <a:pt x="22" y="13"/>
                    <a:pt x="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1"/>
            <p:cNvSpPr/>
            <p:nvPr/>
          </p:nvSpPr>
          <p:spPr>
            <a:xfrm>
              <a:off x="7750197" y="198776"/>
              <a:ext cx="35" cy="71"/>
            </a:xfrm>
            <a:custGeom>
              <a:avLst/>
              <a:gdLst/>
              <a:ahLst/>
              <a:cxnLst/>
              <a:rect l="l" t="t" r="r" b="b"/>
              <a:pathLst>
                <a:path w="1" h="2" extrusionOk="0">
                  <a:moveTo>
                    <a:pt x="0" y="0"/>
                  </a:moveTo>
                  <a:lnTo>
                    <a:pt x="0" y="2"/>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1"/>
            <p:cNvSpPr/>
            <p:nvPr/>
          </p:nvSpPr>
          <p:spPr>
            <a:xfrm>
              <a:off x="7696741" y="272362"/>
              <a:ext cx="283" cy="354"/>
            </a:xfrm>
            <a:custGeom>
              <a:avLst/>
              <a:gdLst/>
              <a:ahLst/>
              <a:cxnLst/>
              <a:rect l="l" t="t" r="r" b="b"/>
              <a:pathLst>
                <a:path w="8" h="10" extrusionOk="0">
                  <a:moveTo>
                    <a:pt x="8" y="1"/>
                  </a:moveTo>
                  <a:cubicBezTo>
                    <a:pt x="5" y="3"/>
                    <a:pt x="2" y="6"/>
                    <a:pt x="0" y="9"/>
                  </a:cubicBezTo>
                  <a:cubicBezTo>
                    <a:pt x="2" y="6"/>
                    <a:pt x="5" y="3"/>
                    <a:pt x="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1"/>
            <p:cNvSpPr/>
            <p:nvPr/>
          </p:nvSpPr>
          <p:spPr>
            <a:xfrm>
              <a:off x="7713204" y="3879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1"/>
            <p:cNvSpPr/>
            <p:nvPr/>
          </p:nvSpPr>
          <p:spPr>
            <a:xfrm>
              <a:off x="8003043" y="286726"/>
              <a:ext cx="1097" cy="1946"/>
            </a:xfrm>
            <a:custGeom>
              <a:avLst/>
              <a:gdLst/>
              <a:ahLst/>
              <a:cxnLst/>
              <a:rect l="l" t="t" r="r" b="b"/>
              <a:pathLst>
                <a:path w="31" h="55" extrusionOk="0">
                  <a:moveTo>
                    <a:pt x="1" y="1"/>
                  </a:moveTo>
                  <a:cubicBezTo>
                    <a:pt x="1" y="20"/>
                    <a:pt x="17" y="37"/>
                    <a:pt x="30" y="55"/>
                  </a:cubicBezTo>
                  <a:cubicBezTo>
                    <a:pt x="27" y="34"/>
                    <a:pt x="18" y="17"/>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1"/>
            <p:cNvSpPr/>
            <p:nvPr/>
          </p:nvSpPr>
          <p:spPr>
            <a:xfrm>
              <a:off x="8004104" y="288636"/>
              <a:ext cx="71" cy="35"/>
            </a:xfrm>
            <a:custGeom>
              <a:avLst/>
              <a:gdLst/>
              <a:ahLst/>
              <a:cxnLst/>
              <a:rect l="l" t="t" r="r" b="b"/>
              <a:pathLst>
                <a:path w="2" h="1" extrusionOk="0">
                  <a:moveTo>
                    <a:pt x="0" y="1"/>
                  </a:moveTo>
                  <a:lnTo>
                    <a:pt x="1" y="1"/>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1"/>
            <p:cNvSpPr/>
            <p:nvPr/>
          </p:nvSpPr>
          <p:spPr>
            <a:xfrm>
              <a:off x="8126370" y="377010"/>
              <a:ext cx="495" cy="425"/>
            </a:xfrm>
            <a:custGeom>
              <a:avLst/>
              <a:gdLst/>
              <a:ahLst/>
              <a:cxnLst/>
              <a:rect l="l" t="t" r="r" b="b"/>
              <a:pathLst>
                <a:path w="14" h="12" extrusionOk="0">
                  <a:moveTo>
                    <a:pt x="1" y="1"/>
                  </a:moveTo>
                  <a:cubicBezTo>
                    <a:pt x="4" y="5"/>
                    <a:pt x="9" y="8"/>
                    <a:pt x="14" y="11"/>
                  </a:cubicBezTo>
                  <a:cubicBezTo>
                    <a:pt x="9" y="8"/>
                    <a:pt x="5" y="4"/>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1"/>
            <p:cNvSpPr/>
            <p:nvPr/>
          </p:nvSpPr>
          <p:spPr>
            <a:xfrm>
              <a:off x="8109070" y="271230"/>
              <a:ext cx="1946" cy="1061"/>
            </a:xfrm>
            <a:custGeom>
              <a:avLst/>
              <a:gdLst/>
              <a:ahLst/>
              <a:cxnLst/>
              <a:rect l="l" t="t" r="r" b="b"/>
              <a:pathLst>
                <a:path w="55" h="30" extrusionOk="0">
                  <a:moveTo>
                    <a:pt x="54" y="0"/>
                  </a:moveTo>
                  <a:cubicBezTo>
                    <a:pt x="35" y="0"/>
                    <a:pt x="18" y="16"/>
                    <a:pt x="0" y="30"/>
                  </a:cubicBezTo>
                  <a:cubicBezTo>
                    <a:pt x="21" y="27"/>
                    <a:pt x="38" y="18"/>
                    <a:pt x="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1"/>
            <p:cNvSpPr/>
            <p:nvPr/>
          </p:nvSpPr>
          <p:spPr>
            <a:xfrm>
              <a:off x="8109070" y="272256"/>
              <a:ext cx="35" cy="106"/>
            </a:xfrm>
            <a:custGeom>
              <a:avLst/>
              <a:gdLst/>
              <a:ahLst/>
              <a:cxnLst/>
              <a:rect l="l" t="t" r="r" b="b"/>
              <a:pathLst>
                <a:path w="1" h="3" extrusionOk="0">
                  <a:moveTo>
                    <a:pt x="0" y="1"/>
                  </a:moveTo>
                  <a:lnTo>
                    <a:pt x="0" y="2"/>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1"/>
            <p:cNvSpPr/>
            <p:nvPr/>
          </p:nvSpPr>
          <p:spPr>
            <a:xfrm>
              <a:off x="8020307" y="394557"/>
              <a:ext cx="460" cy="495"/>
            </a:xfrm>
            <a:custGeom>
              <a:avLst/>
              <a:gdLst/>
              <a:ahLst/>
              <a:cxnLst/>
              <a:rect l="l" t="t" r="r" b="b"/>
              <a:pathLst>
                <a:path w="13" h="14" extrusionOk="0">
                  <a:moveTo>
                    <a:pt x="13" y="0"/>
                  </a:moveTo>
                  <a:cubicBezTo>
                    <a:pt x="8" y="5"/>
                    <a:pt x="4" y="9"/>
                    <a:pt x="1" y="13"/>
                  </a:cubicBezTo>
                  <a:cubicBezTo>
                    <a:pt x="4" y="9"/>
                    <a:pt x="8" y="5"/>
                    <a:pt x="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1"/>
            <p:cNvSpPr/>
            <p:nvPr/>
          </p:nvSpPr>
          <p:spPr>
            <a:xfrm>
              <a:off x="8053208" y="256654"/>
              <a:ext cx="708" cy="2087"/>
            </a:xfrm>
            <a:custGeom>
              <a:avLst/>
              <a:gdLst/>
              <a:ahLst/>
              <a:cxnLst/>
              <a:rect l="l" t="t" r="r" b="b"/>
              <a:pathLst>
                <a:path w="20" h="59" extrusionOk="0">
                  <a:moveTo>
                    <a:pt x="18" y="0"/>
                  </a:moveTo>
                  <a:cubicBezTo>
                    <a:pt x="5" y="13"/>
                    <a:pt x="3" y="37"/>
                    <a:pt x="0" y="58"/>
                  </a:cubicBezTo>
                  <a:cubicBezTo>
                    <a:pt x="13" y="42"/>
                    <a:pt x="19" y="25"/>
                    <a:pt x="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1"/>
            <p:cNvSpPr/>
            <p:nvPr/>
          </p:nvSpPr>
          <p:spPr>
            <a:xfrm>
              <a:off x="8053208" y="258706"/>
              <a:ext cx="35" cy="71"/>
            </a:xfrm>
            <a:custGeom>
              <a:avLst/>
              <a:gdLst/>
              <a:ahLst/>
              <a:cxnLst/>
              <a:rect l="l" t="t" r="r" b="b"/>
              <a:pathLst>
                <a:path w="1" h="2" extrusionOk="0">
                  <a:moveTo>
                    <a:pt x="0" y="2"/>
                  </a:moveTo>
                  <a:lnTo>
                    <a:pt x="0" y="2"/>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1"/>
            <p:cNvSpPr/>
            <p:nvPr/>
          </p:nvSpPr>
          <p:spPr>
            <a:xfrm>
              <a:off x="8077159" y="407647"/>
              <a:ext cx="106" cy="637"/>
            </a:xfrm>
            <a:custGeom>
              <a:avLst/>
              <a:gdLst/>
              <a:ahLst/>
              <a:cxnLst/>
              <a:rect l="l" t="t" r="r" b="b"/>
              <a:pathLst>
                <a:path w="3" h="18" extrusionOk="0">
                  <a:moveTo>
                    <a:pt x="1" y="0"/>
                  </a:moveTo>
                  <a:cubicBezTo>
                    <a:pt x="1" y="6"/>
                    <a:pt x="1" y="12"/>
                    <a:pt x="2" y="18"/>
                  </a:cubicBezTo>
                  <a:cubicBezTo>
                    <a:pt x="2" y="13"/>
                    <a:pt x="1" y="8"/>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1"/>
            <p:cNvSpPr/>
            <p:nvPr/>
          </p:nvSpPr>
          <p:spPr>
            <a:xfrm>
              <a:off x="8139000" y="321361"/>
              <a:ext cx="2087" cy="672"/>
            </a:xfrm>
            <a:custGeom>
              <a:avLst/>
              <a:gdLst/>
              <a:ahLst/>
              <a:cxnLst/>
              <a:rect l="l" t="t" r="r" b="b"/>
              <a:pathLst>
                <a:path w="59" h="19" extrusionOk="0">
                  <a:moveTo>
                    <a:pt x="1" y="1"/>
                  </a:moveTo>
                  <a:lnTo>
                    <a:pt x="1" y="1"/>
                  </a:lnTo>
                  <a:cubicBezTo>
                    <a:pt x="15" y="13"/>
                    <a:pt x="32" y="18"/>
                    <a:pt x="52" y="18"/>
                  </a:cubicBezTo>
                  <a:cubicBezTo>
                    <a:pt x="54" y="18"/>
                    <a:pt x="57" y="18"/>
                    <a:pt x="59" y="18"/>
                  </a:cubicBezTo>
                  <a:cubicBezTo>
                    <a:pt x="46" y="5"/>
                    <a:pt x="22" y="4"/>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1"/>
            <p:cNvSpPr/>
            <p:nvPr/>
          </p:nvSpPr>
          <p:spPr>
            <a:xfrm>
              <a:off x="8138964" y="321361"/>
              <a:ext cx="71" cy="35"/>
            </a:xfrm>
            <a:custGeom>
              <a:avLst/>
              <a:gdLst/>
              <a:ahLst/>
              <a:cxnLst/>
              <a:rect l="l" t="t" r="r" b="b"/>
              <a:pathLst>
                <a:path w="2" h="1" extrusionOk="0">
                  <a:moveTo>
                    <a:pt x="2" y="1"/>
                  </a:moveTo>
                  <a:lnTo>
                    <a:pt x="0" y="1"/>
                  </a:lnTo>
                  <a:lnTo>
                    <a:pt x="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1"/>
            <p:cNvSpPr/>
            <p:nvPr/>
          </p:nvSpPr>
          <p:spPr>
            <a:xfrm>
              <a:off x="7989458" y="345347"/>
              <a:ext cx="637" cy="71"/>
            </a:xfrm>
            <a:custGeom>
              <a:avLst/>
              <a:gdLst/>
              <a:ahLst/>
              <a:cxnLst/>
              <a:rect l="l" t="t" r="r" b="b"/>
              <a:pathLst>
                <a:path w="18" h="2" extrusionOk="0">
                  <a:moveTo>
                    <a:pt x="18" y="0"/>
                  </a:moveTo>
                  <a:cubicBezTo>
                    <a:pt x="12" y="0"/>
                    <a:pt x="6" y="0"/>
                    <a:pt x="0" y="2"/>
                  </a:cubicBezTo>
                  <a:cubicBezTo>
                    <a:pt x="6" y="2"/>
                    <a:pt x="12" y="2"/>
                    <a:pt x="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1"/>
            <p:cNvSpPr/>
            <p:nvPr/>
          </p:nvSpPr>
          <p:spPr>
            <a:xfrm>
              <a:off x="7853496" y="15958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1"/>
            <p:cNvSpPr/>
            <p:nvPr/>
          </p:nvSpPr>
          <p:spPr>
            <a:xfrm>
              <a:off x="7805882" y="180698"/>
              <a:ext cx="920" cy="389"/>
            </a:xfrm>
            <a:custGeom>
              <a:avLst/>
              <a:gdLst/>
              <a:ahLst/>
              <a:cxnLst/>
              <a:rect l="l" t="t" r="r" b="b"/>
              <a:pathLst>
                <a:path w="26" h="11" extrusionOk="0">
                  <a:moveTo>
                    <a:pt x="25" y="0"/>
                  </a:moveTo>
                  <a:lnTo>
                    <a:pt x="25" y="0"/>
                  </a:lnTo>
                  <a:cubicBezTo>
                    <a:pt x="17" y="3"/>
                    <a:pt x="8" y="6"/>
                    <a:pt x="1" y="10"/>
                  </a:cubicBezTo>
                  <a:cubicBezTo>
                    <a:pt x="8" y="7"/>
                    <a:pt x="17" y="4"/>
                    <a:pt x="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1"/>
            <p:cNvSpPr/>
            <p:nvPr/>
          </p:nvSpPr>
          <p:spPr>
            <a:xfrm>
              <a:off x="7559277" y="-30586"/>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1"/>
            <p:cNvSpPr/>
            <p:nvPr/>
          </p:nvSpPr>
          <p:spPr>
            <a:xfrm>
              <a:off x="7884527" y="198139"/>
              <a:ext cx="248" cy="531"/>
            </a:xfrm>
            <a:custGeom>
              <a:avLst/>
              <a:gdLst/>
              <a:ahLst/>
              <a:cxnLst/>
              <a:rect l="l" t="t" r="r" b="b"/>
              <a:pathLst>
                <a:path w="7" h="15" extrusionOk="0">
                  <a:moveTo>
                    <a:pt x="6" y="1"/>
                  </a:moveTo>
                  <a:lnTo>
                    <a:pt x="6" y="1"/>
                  </a:lnTo>
                  <a:cubicBezTo>
                    <a:pt x="3" y="5"/>
                    <a:pt x="2" y="10"/>
                    <a:pt x="1" y="14"/>
                  </a:cubicBezTo>
                  <a:cubicBezTo>
                    <a:pt x="2" y="10"/>
                    <a:pt x="5" y="5"/>
                    <a:pt x="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1"/>
            <p:cNvSpPr/>
            <p:nvPr/>
          </p:nvSpPr>
          <p:spPr>
            <a:xfrm>
              <a:off x="7964162" y="158481"/>
              <a:ext cx="991" cy="1097"/>
            </a:xfrm>
            <a:custGeom>
              <a:avLst/>
              <a:gdLst/>
              <a:ahLst/>
              <a:cxnLst/>
              <a:rect l="l" t="t" r="r" b="b"/>
              <a:pathLst>
                <a:path w="28" h="31" extrusionOk="0">
                  <a:moveTo>
                    <a:pt x="0" y="0"/>
                  </a:moveTo>
                  <a:lnTo>
                    <a:pt x="0" y="0"/>
                  </a:lnTo>
                  <a:cubicBezTo>
                    <a:pt x="4" y="15"/>
                    <a:pt x="13" y="24"/>
                    <a:pt x="28" y="31"/>
                  </a:cubicBezTo>
                  <a:cubicBezTo>
                    <a:pt x="25" y="18"/>
                    <a:pt x="12" y="9"/>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1"/>
            <p:cNvSpPr/>
            <p:nvPr/>
          </p:nvSpPr>
          <p:spPr>
            <a:xfrm>
              <a:off x="7749989" y="137582"/>
              <a:ext cx="425" cy="212"/>
            </a:xfrm>
            <a:custGeom>
              <a:avLst/>
              <a:gdLst/>
              <a:ahLst/>
              <a:cxnLst/>
              <a:rect l="l" t="t" r="r" b="b"/>
              <a:pathLst>
                <a:path w="12" h="6" extrusionOk="0">
                  <a:moveTo>
                    <a:pt x="0" y="1"/>
                  </a:moveTo>
                  <a:cubicBezTo>
                    <a:pt x="5" y="2"/>
                    <a:pt x="7" y="4"/>
                    <a:pt x="12" y="5"/>
                  </a:cubicBezTo>
                  <a:cubicBezTo>
                    <a:pt x="9" y="4"/>
                    <a:pt x="5" y="2"/>
                    <a:pt x="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1"/>
            <p:cNvSpPr/>
            <p:nvPr/>
          </p:nvSpPr>
          <p:spPr>
            <a:xfrm>
              <a:off x="8195462" y="2022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1"/>
            <p:cNvSpPr/>
            <p:nvPr/>
          </p:nvSpPr>
          <p:spPr>
            <a:xfrm>
              <a:off x="7278150" y="148433"/>
              <a:ext cx="73762" cy="67430"/>
            </a:xfrm>
            <a:custGeom>
              <a:avLst/>
              <a:gdLst/>
              <a:ahLst/>
              <a:cxnLst/>
              <a:rect l="l" t="t" r="r" b="b"/>
              <a:pathLst>
                <a:path w="2085" h="1906" extrusionOk="0">
                  <a:moveTo>
                    <a:pt x="1171" y="162"/>
                  </a:moveTo>
                  <a:cubicBezTo>
                    <a:pt x="1358" y="162"/>
                    <a:pt x="1530" y="265"/>
                    <a:pt x="1621" y="430"/>
                  </a:cubicBezTo>
                  <a:cubicBezTo>
                    <a:pt x="1523" y="298"/>
                    <a:pt x="1378" y="193"/>
                    <a:pt x="1215" y="193"/>
                  </a:cubicBezTo>
                  <a:cubicBezTo>
                    <a:pt x="1205" y="193"/>
                    <a:pt x="1195" y="193"/>
                    <a:pt x="1184" y="194"/>
                  </a:cubicBezTo>
                  <a:cubicBezTo>
                    <a:pt x="1141" y="198"/>
                    <a:pt x="1101" y="210"/>
                    <a:pt x="1066" y="229"/>
                  </a:cubicBezTo>
                  <a:cubicBezTo>
                    <a:pt x="1042" y="226"/>
                    <a:pt x="1017" y="225"/>
                    <a:pt x="993" y="225"/>
                  </a:cubicBezTo>
                  <a:cubicBezTo>
                    <a:pt x="966" y="225"/>
                    <a:pt x="939" y="227"/>
                    <a:pt x="913" y="230"/>
                  </a:cubicBezTo>
                  <a:cubicBezTo>
                    <a:pt x="924" y="225"/>
                    <a:pt x="934" y="220"/>
                    <a:pt x="944" y="214"/>
                  </a:cubicBezTo>
                  <a:cubicBezTo>
                    <a:pt x="1019" y="178"/>
                    <a:pt x="1096" y="162"/>
                    <a:pt x="1171" y="162"/>
                  </a:cubicBezTo>
                  <a:close/>
                  <a:moveTo>
                    <a:pt x="937" y="345"/>
                  </a:moveTo>
                  <a:lnTo>
                    <a:pt x="937" y="345"/>
                  </a:lnTo>
                  <a:cubicBezTo>
                    <a:pt x="931" y="353"/>
                    <a:pt x="925" y="361"/>
                    <a:pt x="921" y="369"/>
                  </a:cubicBezTo>
                  <a:cubicBezTo>
                    <a:pt x="855" y="474"/>
                    <a:pt x="868" y="599"/>
                    <a:pt x="918" y="710"/>
                  </a:cubicBezTo>
                  <a:cubicBezTo>
                    <a:pt x="929" y="733"/>
                    <a:pt x="941" y="755"/>
                    <a:pt x="954" y="777"/>
                  </a:cubicBezTo>
                  <a:cubicBezTo>
                    <a:pt x="913" y="759"/>
                    <a:pt x="877" y="734"/>
                    <a:pt x="848" y="702"/>
                  </a:cubicBezTo>
                  <a:cubicBezTo>
                    <a:pt x="737" y="577"/>
                    <a:pt x="760" y="383"/>
                    <a:pt x="937" y="345"/>
                  </a:cubicBezTo>
                  <a:close/>
                  <a:moveTo>
                    <a:pt x="1101" y="347"/>
                  </a:moveTo>
                  <a:lnTo>
                    <a:pt x="1101" y="347"/>
                  </a:lnTo>
                  <a:cubicBezTo>
                    <a:pt x="1248" y="370"/>
                    <a:pt x="1409" y="447"/>
                    <a:pt x="1474" y="560"/>
                  </a:cubicBezTo>
                  <a:cubicBezTo>
                    <a:pt x="1512" y="627"/>
                    <a:pt x="1512" y="702"/>
                    <a:pt x="1490" y="777"/>
                  </a:cubicBezTo>
                  <a:cubicBezTo>
                    <a:pt x="1458" y="791"/>
                    <a:pt x="1422" y="800"/>
                    <a:pt x="1384" y="804"/>
                  </a:cubicBezTo>
                  <a:cubicBezTo>
                    <a:pt x="1347" y="781"/>
                    <a:pt x="1311" y="755"/>
                    <a:pt x="1276" y="729"/>
                  </a:cubicBezTo>
                  <a:cubicBezTo>
                    <a:pt x="1215" y="680"/>
                    <a:pt x="1143" y="640"/>
                    <a:pt x="1103" y="571"/>
                  </a:cubicBezTo>
                  <a:cubicBezTo>
                    <a:pt x="1063" y="503"/>
                    <a:pt x="1042" y="404"/>
                    <a:pt x="1101" y="347"/>
                  </a:cubicBezTo>
                  <a:close/>
                  <a:moveTo>
                    <a:pt x="1665" y="937"/>
                  </a:moveTo>
                  <a:cubicBezTo>
                    <a:pt x="1662" y="950"/>
                    <a:pt x="1658" y="963"/>
                    <a:pt x="1653" y="976"/>
                  </a:cubicBezTo>
                  <a:cubicBezTo>
                    <a:pt x="1647" y="972"/>
                    <a:pt x="1642" y="966"/>
                    <a:pt x="1636" y="962"/>
                  </a:cubicBezTo>
                  <a:cubicBezTo>
                    <a:pt x="1646" y="954"/>
                    <a:pt x="1656" y="946"/>
                    <a:pt x="1665" y="937"/>
                  </a:cubicBezTo>
                  <a:close/>
                  <a:moveTo>
                    <a:pt x="631" y="463"/>
                  </a:moveTo>
                  <a:lnTo>
                    <a:pt x="631" y="463"/>
                  </a:lnTo>
                  <a:cubicBezTo>
                    <a:pt x="599" y="583"/>
                    <a:pt x="632" y="723"/>
                    <a:pt x="705" y="823"/>
                  </a:cubicBezTo>
                  <a:cubicBezTo>
                    <a:pt x="826" y="994"/>
                    <a:pt x="1042" y="1048"/>
                    <a:pt x="1243" y="1052"/>
                  </a:cubicBezTo>
                  <a:cubicBezTo>
                    <a:pt x="1259" y="1064"/>
                    <a:pt x="1276" y="1075"/>
                    <a:pt x="1295" y="1087"/>
                  </a:cubicBezTo>
                  <a:cubicBezTo>
                    <a:pt x="1184" y="1196"/>
                    <a:pt x="1027" y="1266"/>
                    <a:pt x="881" y="1266"/>
                  </a:cubicBezTo>
                  <a:cubicBezTo>
                    <a:pt x="732" y="1266"/>
                    <a:pt x="593" y="1193"/>
                    <a:pt x="524" y="1014"/>
                  </a:cubicBezTo>
                  <a:cubicBezTo>
                    <a:pt x="449" y="816"/>
                    <a:pt x="508" y="619"/>
                    <a:pt x="631" y="463"/>
                  </a:cubicBezTo>
                  <a:close/>
                  <a:moveTo>
                    <a:pt x="482" y="364"/>
                  </a:moveTo>
                  <a:lnTo>
                    <a:pt x="482" y="364"/>
                  </a:lnTo>
                  <a:cubicBezTo>
                    <a:pt x="259" y="653"/>
                    <a:pt x="198" y="1067"/>
                    <a:pt x="507" y="1336"/>
                  </a:cubicBezTo>
                  <a:cubicBezTo>
                    <a:pt x="621" y="1436"/>
                    <a:pt x="751" y="1478"/>
                    <a:pt x="882" y="1478"/>
                  </a:cubicBezTo>
                  <a:cubicBezTo>
                    <a:pt x="1102" y="1478"/>
                    <a:pt x="1322" y="1358"/>
                    <a:pt x="1471" y="1182"/>
                  </a:cubicBezTo>
                  <a:cubicBezTo>
                    <a:pt x="1496" y="1190"/>
                    <a:pt x="1522" y="1196"/>
                    <a:pt x="1547" y="1199"/>
                  </a:cubicBezTo>
                  <a:cubicBezTo>
                    <a:pt x="1471" y="1317"/>
                    <a:pt x="1366" y="1419"/>
                    <a:pt x="1247" y="1495"/>
                  </a:cubicBezTo>
                  <a:cubicBezTo>
                    <a:pt x="1120" y="1574"/>
                    <a:pt x="961" y="1623"/>
                    <a:pt x="808" y="1623"/>
                  </a:cubicBezTo>
                  <a:cubicBezTo>
                    <a:pt x="595" y="1623"/>
                    <a:pt x="397" y="1528"/>
                    <a:pt x="322" y="1291"/>
                  </a:cubicBezTo>
                  <a:cubicBezTo>
                    <a:pt x="227" y="986"/>
                    <a:pt x="274" y="605"/>
                    <a:pt x="482" y="364"/>
                  </a:cubicBezTo>
                  <a:close/>
                  <a:moveTo>
                    <a:pt x="1163" y="1"/>
                  </a:moveTo>
                  <a:cubicBezTo>
                    <a:pt x="996" y="1"/>
                    <a:pt x="837" y="65"/>
                    <a:pt x="693" y="163"/>
                  </a:cubicBezTo>
                  <a:cubicBezTo>
                    <a:pt x="690" y="165"/>
                    <a:pt x="688" y="166"/>
                    <a:pt x="686" y="169"/>
                  </a:cubicBezTo>
                  <a:cubicBezTo>
                    <a:pt x="200" y="207"/>
                    <a:pt x="0" y="951"/>
                    <a:pt x="92" y="1348"/>
                  </a:cubicBezTo>
                  <a:cubicBezTo>
                    <a:pt x="181" y="1724"/>
                    <a:pt x="500" y="1906"/>
                    <a:pt x="838" y="1906"/>
                  </a:cubicBezTo>
                  <a:cubicBezTo>
                    <a:pt x="1003" y="1906"/>
                    <a:pt x="1172" y="1862"/>
                    <a:pt x="1321" y="1777"/>
                  </a:cubicBezTo>
                  <a:cubicBezTo>
                    <a:pt x="1770" y="1520"/>
                    <a:pt x="2084" y="983"/>
                    <a:pt x="1854" y="475"/>
                  </a:cubicBezTo>
                  <a:cubicBezTo>
                    <a:pt x="1760" y="264"/>
                    <a:pt x="1579" y="99"/>
                    <a:pt x="1356" y="31"/>
                  </a:cubicBezTo>
                  <a:cubicBezTo>
                    <a:pt x="1291" y="10"/>
                    <a:pt x="1226"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1"/>
            <p:cNvSpPr/>
            <p:nvPr/>
          </p:nvSpPr>
          <p:spPr>
            <a:xfrm>
              <a:off x="8675779" y="38794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1"/>
            <p:cNvSpPr/>
            <p:nvPr/>
          </p:nvSpPr>
          <p:spPr>
            <a:xfrm>
              <a:off x="8800212" y="14716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1"/>
            <p:cNvSpPr/>
            <p:nvPr/>
          </p:nvSpPr>
          <p:spPr>
            <a:xfrm>
              <a:off x="8761177" y="65293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1"/>
            <p:cNvSpPr/>
            <p:nvPr/>
          </p:nvSpPr>
          <p:spPr>
            <a:xfrm>
              <a:off x="9189737" y="109059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1"/>
            <p:cNvSpPr/>
            <p:nvPr/>
          </p:nvSpPr>
          <p:spPr>
            <a:xfrm>
              <a:off x="9225529" y="677180"/>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3"/>
        <p:cNvGrpSpPr/>
        <p:nvPr/>
      </p:nvGrpSpPr>
      <p:grpSpPr>
        <a:xfrm>
          <a:off x="0" y="0"/>
          <a:ext cx="0" cy="0"/>
          <a:chOff x="0" y="0"/>
          <a:chExt cx="0" cy="0"/>
        </a:xfrm>
      </p:grpSpPr>
      <p:sp>
        <p:nvSpPr>
          <p:cNvPr id="184" name="Google Shape;184;p62"/>
          <p:cNvSpPr txBox="1">
            <a:spLocks noGrp="1"/>
          </p:cNvSpPr>
          <p:nvPr>
            <p:ph type="title"/>
          </p:nvPr>
        </p:nvSpPr>
        <p:spPr>
          <a:xfrm>
            <a:off x="1057725" y="954463"/>
            <a:ext cx="3834600" cy="110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5" name="Google Shape;185;p62"/>
          <p:cNvSpPr txBox="1">
            <a:spLocks noGrp="1"/>
          </p:cNvSpPr>
          <p:nvPr>
            <p:ph type="subTitle" idx="1"/>
          </p:nvPr>
        </p:nvSpPr>
        <p:spPr>
          <a:xfrm>
            <a:off x="1057725" y="2194938"/>
            <a:ext cx="3834600" cy="2146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rgbClr val="4C3230"/>
              </a:buClr>
              <a:buSzPts val="1400"/>
              <a:buFont typeface="Lexend"/>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a:endParaRPr/>
          </a:p>
        </p:txBody>
      </p:sp>
      <p:sp>
        <p:nvSpPr>
          <p:cNvPr id="186" name="Google Shape;186;p62"/>
          <p:cNvSpPr>
            <a:spLocks noGrp="1"/>
          </p:cNvSpPr>
          <p:nvPr>
            <p:ph type="pic" idx="2"/>
          </p:nvPr>
        </p:nvSpPr>
        <p:spPr>
          <a:xfrm>
            <a:off x="5505720" y="533838"/>
            <a:ext cx="2910000" cy="4075800"/>
          </a:xfrm>
          <a:prstGeom prst="round2SameRect">
            <a:avLst>
              <a:gd name="adj1" fmla="val 16667"/>
              <a:gd name="adj2" fmla="val 0"/>
            </a:avLst>
          </a:prstGeom>
          <a:noFill/>
          <a:ln>
            <a:noFill/>
          </a:ln>
        </p:spPr>
      </p:sp>
      <p:grpSp>
        <p:nvGrpSpPr>
          <p:cNvPr id="187" name="Google Shape;187;p62"/>
          <p:cNvGrpSpPr/>
          <p:nvPr/>
        </p:nvGrpSpPr>
        <p:grpSpPr>
          <a:xfrm>
            <a:off x="-1193400" y="-1412551"/>
            <a:ext cx="3747509" cy="3816319"/>
            <a:chOff x="-1193400" y="-1412551"/>
            <a:chExt cx="3747509" cy="3816319"/>
          </a:xfrm>
        </p:grpSpPr>
        <p:sp>
          <p:nvSpPr>
            <p:cNvPr id="188" name="Google Shape;188;p62"/>
            <p:cNvSpPr/>
            <p:nvPr/>
          </p:nvSpPr>
          <p:spPr>
            <a:xfrm rot="10800000" flipH="1">
              <a:off x="-1193400" y="-1412551"/>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2"/>
            <p:cNvSpPr/>
            <p:nvPr/>
          </p:nvSpPr>
          <p:spPr>
            <a:xfrm rot="10800000" flipH="1">
              <a:off x="-31604" y="519168"/>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2"/>
            <p:cNvSpPr/>
            <p:nvPr/>
          </p:nvSpPr>
          <p:spPr>
            <a:xfrm rot="10800000" flipH="1">
              <a:off x="1054971" y="9130"/>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2"/>
            <p:cNvSpPr/>
            <p:nvPr/>
          </p:nvSpPr>
          <p:spPr>
            <a:xfrm rot="10800000" flipH="1">
              <a:off x="-292273" y="1692900"/>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2"/>
            <p:cNvSpPr/>
            <p:nvPr/>
          </p:nvSpPr>
          <p:spPr>
            <a:xfrm rot="10800000" flipH="1">
              <a:off x="89862" y="161818"/>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2"/>
            <p:cNvSpPr/>
            <p:nvPr/>
          </p:nvSpPr>
          <p:spPr>
            <a:xfrm rot="10800000" flipH="1">
              <a:off x="438104" y="558513"/>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2"/>
            <p:cNvSpPr/>
            <p:nvPr/>
          </p:nvSpPr>
          <p:spPr>
            <a:xfrm rot="10800000" flipH="1">
              <a:off x="896187" y="250830"/>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2"/>
            <p:cNvSpPr/>
            <p:nvPr/>
          </p:nvSpPr>
          <p:spPr>
            <a:xfrm rot="10800000" flipH="1">
              <a:off x="-94686" y="1055225"/>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2"/>
            <p:cNvSpPr/>
            <p:nvPr/>
          </p:nvSpPr>
          <p:spPr>
            <a:xfrm rot="10800000" flipH="1">
              <a:off x="364337" y="910343"/>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7"/>
        <p:cNvGrpSpPr/>
        <p:nvPr/>
      </p:nvGrpSpPr>
      <p:grpSpPr>
        <a:xfrm>
          <a:off x="0" y="0"/>
          <a:ext cx="0" cy="0"/>
          <a:chOff x="0" y="0"/>
          <a:chExt cx="0" cy="0"/>
        </a:xfrm>
      </p:grpSpPr>
      <p:sp>
        <p:nvSpPr>
          <p:cNvPr id="198" name="Google Shape;198;p63"/>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9" name="Google Shape;199;p63"/>
          <p:cNvSpPr txBox="1">
            <a:spLocks noGrp="1"/>
          </p:cNvSpPr>
          <p:nvPr>
            <p:ph type="subTitle" idx="1"/>
          </p:nvPr>
        </p:nvSpPr>
        <p:spPr>
          <a:xfrm>
            <a:off x="1018764" y="1968050"/>
            <a:ext cx="3404700" cy="14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63"/>
          <p:cNvSpPr txBox="1">
            <a:spLocks noGrp="1"/>
          </p:cNvSpPr>
          <p:nvPr>
            <p:ph type="subTitle" idx="2"/>
          </p:nvPr>
        </p:nvSpPr>
        <p:spPr>
          <a:xfrm>
            <a:off x="4720536" y="1968050"/>
            <a:ext cx="3404700" cy="148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01" name="Google Shape;201;p63"/>
          <p:cNvGrpSpPr/>
          <p:nvPr/>
        </p:nvGrpSpPr>
        <p:grpSpPr>
          <a:xfrm>
            <a:off x="-1243449" y="1632027"/>
            <a:ext cx="11565061" cy="5037115"/>
            <a:chOff x="-1243449" y="1632027"/>
            <a:chExt cx="11565061" cy="5037115"/>
          </a:xfrm>
        </p:grpSpPr>
        <p:sp>
          <p:nvSpPr>
            <p:cNvPr id="202" name="Google Shape;202;p63"/>
            <p:cNvSpPr/>
            <p:nvPr/>
          </p:nvSpPr>
          <p:spPr>
            <a:xfrm>
              <a:off x="-1243449" y="27766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3"/>
            <p:cNvSpPr/>
            <p:nvPr/>
          </p:nvSpPr>
          <p:spPr>
            <a:xfrm rot="-394675" flipH="1">
              <a:off x="-487652" y="1680957"/>
              <a:ext cx="906264" cy="904931"/>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3"/>
            <p:cNvSpPr/>
            <p:nvPr/>
          </p:nvSpPr>
          <p:spPr>
            <a:xfrm rot="5400000" flipH="1">
              <a:off x="212657" y="3564982"/>
              <a:ext cx="55575" cy="4050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3"/>
            <p:cNvSpPr/>
            <p:nvPr/>
          </p:nvSpPr>
          <p:spPr>
            <a:xfrm flipH="1">
              <a:off x="6574103" y="28528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3"/>
            <p:cNvSpPr/>
            <p:nvPr/>
          </p:nvSpPr>
          <p:spPr>
            <a:xfrm rot="5627516" flipH="1">
              <a:off x="8390301" y="2084284"/>
              <a:ext cx="1435382" cy="705938"/>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3"/>
            <p:cNvSpPr/>
            <p:nvPr/>
          </p:nvSpPr>
          <p:spPr>
            <a:xfrm flipH="1">
              <a:off x="8930608" y="473713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3"/>
            <p:cNvSpPr/>
            <p:nvPr/>
          </p:nvSpPr>
          <p:spPr>
            <a:xfrm flipH="1">
              <a:off x="7844033" y="5247172"/>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3"/>
            <p:cNvSpPr/>
            <p:nvPr/>
          </p:nvSpPr>
          <p:spPr>
            <a:xfrm flipH="1">
              <a:off x="9128200" y="35936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3"/>
            <p:cNvSpPr/>
            <p:nvPr/>
          </p:nvSpPr>
          <p:spPr>
            <a:xfrm flipH="1">
              <a:off x="8888388" y="517974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3"/>
            <p:cNvSpPr/>
            <p:nvPr/>
          </p:nvSpPr>
          <p:spPr>
            <a:xfrm flipH="1">
              <a:off x="8539898" y="477646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3"/>
            <p:cNvSpPr/>
            <p:nvPr/>
          </p:nvSpPr>
          <p:spPr>
            <a:xfrm flipH="1">
              <a:off x="8082063" y="509073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3"/>
            <p:cNvSpPr/>
            <p:nvPr/>
          </p:nvSpPr>
          <p:spPr>
            <a:xfrm flipH="1">
              <a:off x="8930612" y="423128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3"/>
            <p:cNvSpPr/>
            <p:nvPr/>
          </p:nvSpPr>
          <p:spPr>
            <a:xfrm flipH="1">
              <a:off x="8613913" y="44312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5"/>
        <p:cNvGrpSpPr/>
        <p:nvPr/>
      </p:nvGrpSpPr>
      <p:grpSpPr>
        <a:xfrm>
          <a:off x="0" y="0"/>
          <a:ext cx="0" cy="0"/>
          <a:chOff x="0" y="0"/>
          <a:chExt cx="0" cy="0"/>
        </a:xfrm>
      </p:grpSpPr>
      <p:sp>
        <p:nvSpPr>
          <p:cNvPr id="216" name="Google Shape;216;p64"/>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7" name="Google Shape;217;p64"/>
          <p:cNvSpPr txBox="1">
            <a:spLocks noGrp="1"/>
          </p:cNvSpPr>
          <p:nvPr>
            <p:ph type="subTitle" idx="1"/>
          </p:nvPr>
        </p:nvSpPr>
        <p:spPr>
          <a:xfrm>
            <a:off x="720009" y="1742895"/>
            <a:ext cx="3779400" cy="869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18" name="Google Shape;218;p64"/>
          <p:cNvSpPr txBox="1">
            <a:spLocks noGrp="1"/>
          </p:cNvSpPr>
          <p:nvPr>
            <p:ph type="subTitle" idx="2"/>
          </p:nvPr>
        </p:nvSpPr>
        <p:spPr>
          <a:xfrm>
            <a:off x="720001" y="3221770"/>
            <a:ext cx="3779400" cy="869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19" name="Google Shape;219;p64"/>
          <p:cNvSpPr txBox="1">
            <a:spLocks noGrp="1"/>
          </p:cNvSpPr>
          <p:nvPr>
            <p:ph type="subTitle" idx="3"/>
          </p:nvPr>
        </p:nvSpPr>
        <p:spPr>
          <a:xfrm>
            <a:off x="720009" y="1562296"/>
            <a:ext cx="3779400" cy="365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600"/>
              <a:buFont typeface="Bebas Neue"/>
              <a:buNone/>
              <a:defRPr sz="2000">
                <a:latin typeface="Fraunces SemiBold"/>
                <a:ea typeface="Fraunces SemiBold"/>
                <a:cs typeface="Fraunces SemiBold"/>
                <a:sym typeface="Fraunces SemiBold"/>
              </a:defRPr>
            </a:lvl1pPr>
            <a:lvl2pPr lvl="1" algn="l">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l">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l">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l">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l">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l">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l">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l">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220" name="Google Shape;220;p64"/>
          <p:cNvSpPr txBox="1">
            <a:spLocks noGrp="1"/>
          </p:cNvSpPr>
          <p:nvPr>
            <p:ph type="subTitle" idx="4"/>
          </p:nvPr>
        </p:nvSpPr>
        <p:spPr>
          <a:xfrm>
            <a:off x="720002" y="3041171"/>
            <a:ext cx="3779400" cy="365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600"/>
              <a:buFont typeface="Bebas Neue"/>
              <a:buNone/>
              <a:defRPr sz="2000">
                <a:latin typeface="Fraunces SemiBold"/>
                <a:ea typeface="Fraunces SemiBold"/>
                <a:cs typeface="Fraunces SemiBold"/>
                <a:sym typeface="Fraunces SemiBold"/>
              </a:defRPr>
            </a:lvl1pPr>
            <a:lvl2pPr lvl="1" algn="l">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l">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l">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l">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l">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l">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l">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l">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221" name="Google Shape;221;p64"/>
          <p:cNvSpPr/>
          <p:nvPr/>
        </p:nvSpPr>
        <p:spPr>
          <a:xfrm rot="10800000">
            <a:off x="8862278" y="2101249"/>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4"/>
          <p:cNvSpPr/>
          <p:nvPr/>
        </p:nvSpPr>
        <p:spPr>
          <a:xfrm rot="10800000">
            <a:off x="8638470" y="187407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64"/>
          <p:cNvSpPr/>
          <p:nvPr/>
        </p:nvSpPr>
        <p:spPr>
          <a:xfrm rot="10800000">
            <a:off x="8756005" y="1409169"/>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64"/>
          <p:cNvSpPr/>
          <p:nvPr/>
        </p:nvSpPr>
        <p:spPr>
          <a:xfrm>
            <a:off x="8744617" y="2883007"/>
            <a:ext cx="96787" cy="75239"/>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4"/>
          <p:cNvSpPr/>
          <p:nvPr/>
        </p:nvSpPr>
        <p:spPr>
          <a:xfrm>
            <a:off x="8576228" y="3624517"/>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64"/>
          <p:cNvSpPr/>
          <p:nvPr/>
        </p:nvSpPr>
        <p:spPr>
          <a:xfrm>
            <a:off x="8905247" y="3511811"/>
            <a:ext cx="91687" cy="73518"/>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64"/>
          <p:cNvSpPr/>
          <p:nvPr/>
        </p:nvSpPr>
        <p:spPr>
          <a:xfrm>
            <a:off x="8905247" y="4435155"/>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64"/>
          <p:cNvSpPr/>
          <p:nvPr/>
        </p:nvSpPr>
        <p:spPr>
          <a:xfrm rot="10800000">
            <a:off x="285478" y="3576949"/>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64"/>
          <p:cNvSpPr/>
          <p:nvPr/>
        </p:nvSpPr>
        <p:spPr>
          <a:xfrm rot="10800000">
            <a:off x="179205" y="2884869"/>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4"/>
          <p:cNvSpPr/>
          <p:nvPr/>
        </p:nvSpPr>
        <p:spPr>
          <a:xfrm>
            <a:off x="167817" y="4358707"/>
            <a:ext cx="96787" cy="75239"/>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4"/>
          <p:cNvSpPr/>
          <p:nvPr/>
        </p:nvSpPr>
        <p:spPr>
          <a:xfrm>
            <a:off x="516272" y="4687611"/>
            <a:ext cx="91687" cy="73518"/>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32"/>
        <p:cNvGrpSpPr/>
        <p:nvPr/>
      </p:nvGrpSpPr>
      <p:grpSpPr>
        <a:xfrm>
          <a:off x="0" y="0"/>
          <a:ext cx="0" cy="0"/>
          <a:chOff x="0" y="0"/>
          <a:chExt cx="0" cy="0"/>
        </a:xfrm>
      </p:grpSpPr>
      <p:sp>
        <p:nvSpPr>
          <p:cNvPr id="233" name="Google Shape;233;p65"/>
          <p:cNvSpPr txBox="1">
            <a:spLocks noGrp="1"/>
          </p:cNvSpPr>
          <p:nvPr>
            <p:ph type="title"/>
          </p:nvPr>
        </p:nvSpPr>
        <p:spPr>
          <a:xfrm>
            <a:off x="720000" y="5395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Fraunces SemiBold"/>
                <a:ea typeface="Fraunces SemiBold"/>
                <a:cs typeface="Fraunces SemiBold"/>
                <a:sym typeface="Fraunces SemiBol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4" name="Google Shape;234;p65"/>
          <p:cNvSpPr txBox="1">
            <a:spLocks noGrp="1"/>
          </p:cNvSpPr>
          <p:nvPr>
            <p:ph type="subTitle" idx="1"/>
          </p:nvPr>
        </p:nvSpPr>
        <p:spPr>
          <a:xfrm>
            <a:off x="720025" y="1736323"/>
            <a:ext cx="5295900" cy="530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Albert Sans"/>
                <a:ea typeface="Albert Sans"/>
                <a:cs typeface="Albert Sans"/>
                <a:sym typeface="Albert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35" name="Google Shape;235;p65"/>
          <p:cNvSpPr txBox="1">
            <a:spLocks noGrp="1"/>
          </p:cNvSpPr>
          <p:nvPr>
            <p:ph type="subTitle" idx="2"/>
          </p:nvPr>
        </p:nvSpPr>
        <p:spPr>
          <a:xfrm>
            <a:off x="720025" y="2856503"/>
            <a:ext cx="52959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Albert Sans"/>
                <a:ea typeface="Albert Sans"/>
                <a:cs typeface="Albert Sans"/>
                <a:sym typeface="Albert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36" name="Google Shape;236;p65"/>
          <p:cNvSpPr txBox="1">
            <a:spLocks noGrp="1"/>
          </p:cNvSpPr>
          <p:nvPr>
            <p:ph type="subTitle" idx="3"/>
          </p:nvPr>
        </p:nvSpPr>
        <p:spPr>
          <a:xfrm>
            <a:off x="720025" y="3977000"/>
            <a:ext cx="5295900" cy="527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atin typeface="Albert Sans"/>
                <a:ea typeface="Albert Sans"/>
                <a:cs typeface="Albert Sans"/>
                <a:sym typeface="Albert Sans"/>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37" name="Google Shape;237;p65"/>
          <p:cNvSpPr txBox="1">
            <a:spLocks noGrp="1"/>
          </p:cNvSpPr>
          <p:nvPr>
            <p:ph type="subTitle" idx="4"/>
          </p:nvPr>
        </p:nvSpPr>
        <p:spPr>
          <a:xfrm>
            <a:off x="720025" y="1393675"/>
            <a:ext cx="5295900" cy="5304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38" name="Google Shape;238;p65"/>
          <p:cNvSpPr txBox="1">
            <a:spLocks noGrp="1"/>
          </p:cNvSpPr>
          <p:nvPr>
            <p:ph type="subTitle" idx="5"/>
          </p:nvPr>
        </p:nvSpPr>
        <p:spPr>
          <a:xfrm>
            <a:off x="720025" y="2502525"/>
            <a:ext cx="5295900" cy="527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39" name="Google Shape;239;p65"/>
          <p:cNvSpPr txBox="1">
            <a:spLocks noGrp="1"/>
          </p:cNvSpPr>
          <p:nvPr>
            <p:ph type="subTitle" idx="6"/>
          </p:nvPr>
        </p:nvSpPr>
        <p:spPr>
          <a:xfrm>
            <a:off x="720025" y="3623022"/>
            <a:ext cx="5295900" cy="5277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Font typeface="Bebas Neue"/>
              <a:buNone/>
              <a:defRPr sz="2000">
                <a:latin typeface="Fraunces SemiBold"/>
                <a:ea typeface="Fraunces SemiBold"/>
                <a:cs typeface="Fraunces SemiBold"/>
                <a:sym typeface="Fraunces SemiBold"/>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240" name="Google Shape;240;p65"/>
          <p:cNvGrpSpPr/>
          <p:nvPr/>
        </p:nvGrpSpPr>
        <p:grpSpPr>
          <a:xfrm>
            <a:off x="6497903" y="217249"/>
            <a:ext cx="3747509" cy="6147093"/>
            <a:chOff x="6497903" y="217249"/>
            <a:chExt cx="3747509" cy="6147093"/>
          </a:xfrm>
        </p:grpSpPr>
        <p:sp>
          <p:nvSpPr>
            <p:cNvPr id="241" name="Google Shape;241;p65"/>
            <p:cNvSpPr/>
            <p:nvPr/>
          </p:nvSpPr>
          <p:spPr>
            <a:xfrm flipH="1">
              <a:off x="6497903" y="2548023"/>
              <a:ext cx="3747509" cy="3816319"/>
            </a:xfrm>
            <a:custGeom>
              <a:avLst/>
              <a:gdLst/>
              <a:ahLst/>
              <a:cxnLst/>
              <a:rect l="l" t="t" r="r" b="b"/>
              <a:pathLst>
                <a:path w="38068" h="38766" extrusionOk="0">
                  <a:moveTo>
                    <a:pt x="8304" y="1"/>
                  </a:moveTo>
                  <a:cubicBezTo>
                    <a:pt x="4220" y="1"/>
                    <a:pt x="1952" y="5744"/>
                    <a:pt x="1239" y="9292"/>
                  </a:cubicBezTo>
                  <a:cubicBezTo>
                    <a:pt x="0" y="15446"/>
                    <a:pt x="1667" y="21663"/>
                    <a:pt x="5457" y="26612"/>
                  </a:cubicBezTo>
                  <a:cubicBezTo>
                    <a:pt x="7875" y="29770"/>
                    <a:pt x="10681" y="32810"/>
                    <a:pt x="13967" y="35078"/>
                  </a:cubicBezTo>
                  <a:cubicBezTo>
                    <a:pt x="16653" y="36931"/>
                    <a:pt x="19798" y="38250"/>
                    <a:pt x="23016" y="38644"/>
                  </a:cubicBezTo>
                  <a:cubicBezTo>
                    <a:pt x="23672" y="38724"/>
                    <a:pt x="24330" y="38766"/>
                    <a:pt x="24989" y="38766"/>
                  </a:cubicBezTo>
                  <a:cubicBezTo>
                    <a:pt x="26063" y="38766"/>
                    <a:pt x="27136" y="38655"/>
                    <a:pt x="28194" y="38418"/>
                  </a:cubicBezTo>
                  <a:cubicBezTo>
                    <a:pt x="35362" y="36816"/>
                    <a:pt x="38067" y="28498"/>
                    <a:pt x="33164" y="22944"/>
                  </a:cubicBezTo>
                  <a:cubicBezTo>
                    <a:pt x="31007" y="20500"/>
                    <a:pt x="27740" y="19079"/>
                    <a:pt x="24487" y="19079"/>
                  </a:cubicBezTo>
                  <a:cubicBezTo>
                    <a:pt x="24308" y="19079"/>
                    <a:pt x="24129" y="19084"/>
                    <a:pt x="23951" y="19092"/>
                  </a:cubicBezTo>
                  <a:cubicBezTo>
                    <a:pt x="22198" y="19178"/>
                    <a:pt x="20480" y="19621"/>
                    <a:pt x="18886" y="20344"/>
                  </a:cubicBezTo>
                  <a:cubicBezTo>
                    <a:pt x="19553" y="18632"/>
                    <a:pt x="19664" y="16695"/>
                    <a:pt x="19099" y="14941"/>
                  </a:cubicBezTo>
                  <a:cubicBezTo>
                    <a:pt x="18426" y="12854"/>
                    <a:pt x="16762" y="11257"/>
                    <a:pt x="14676" y="10607"/>
                  </a:cubicBezTo>
                  <a:cubicBezTo>
                    <a:pt x="14095" y="10427"/>
                    <a:pt x="13490" y="10334"/>
                    <a:pt x="12886" y="10334"/>
                  </a:cubicBezTo>
                  <a:cubicBezTo>
                    <a:pt x="12657" y="10334"/>
                    <a:pt x="12428" y="10347"/>
                    <a:pt x="12200" y="10374"/>
                  </a:cubicBezTo>
                  <a:cubicBezTo>
                    <a:pt x="14161" y="7371"/>
                    <a:pt x="14423" y="2449"/>
                    <a:pt x="10707" y="615"/>
                  </a:cubicBezTo>
                  <a:cubicBezTo>
                    <a:pt x="9845" y="190"/>
                    <a:pt x="9045" y="1"/>
                    <a:pt x="83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5"/>
            <p:cNvSpPr/>
            <p:nvPr/>
          </p:nvSpPr>
          <p:spPr>
            <a:xfrm rot="5627516" flipH="1">
              <a:off x="8087814" y="2084284"/>
              <a:ext cx="1435382" cy="705938"/>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5"/>
            <p:cNvSpPr/>
            <p:nvPr/>
          </p:nvSpPr>
          <p:spPr>
            <a:xfrm flipH="1">
              <a:off x="9159208" y="4508534"/>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5"/>
            <p:cNvSpPr/>
            <p:nvPr/>
          </p:nvSpPr>
          <p:spPr>
            <a:xfrm flipH="1">
              <a:off x="8072633" y="5018572"/>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5"/>
            <p:cNvSpPr/>
            <p:nvPr/>
          </p:nvSpPr>
          <p:spPr>
            <a:xfrm flipH="1">
              <a:off x="9356800" y="3365014"/>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5"/>
            <p:cNvSpPr/>
            <p:nvPr/>
          </p:nvSpPr>
          <p:spPr>
            <a:xfrm flipH="1">
              <a:off x="9116988" y="4951144"/>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5"/>
            <p:cNvSpPr/>
            <p:nvPr/>
          </p:nvSpPr>
          <p:spPr>
            <a:xfrm flipH="1">
              <a:off x="8768498" y="4547868"/>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5"/>
            <p:cNvSpPr/>
            <p:nvPr/>
          </p:nvSpPr>
          <p:spPr>
            <a:xfrm flipH="1">
              <a:off x="8310663" y="4862131"/>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5"/>
            <p:cNvSpPr/>
            <p:nvPr/>
          </p:nvSpPr>
          <p:spPr>
            <a:xfrm flipH="1">
              <a:off x="9159212" y="4002689"/>
              <a:ext cx="216086" cy="122477"/>
            </a:xfrm>
            <a:custGeom>
              <a:avLst/>
              <a:gdLst/>
              <a:ahLst/>
              <a:cxnLst/>
              <a:rect l="l" t="t" r="r" b="b"/>
              <a:pathLst>
                <a:path w="6108" h="3462" extrusionOk="0">
                  <a:moveTo>
                    <a:pt x="3224" y="1301"/>
                  </a:moveTo>
                  <a:cubicBezTo>
                    <a:pt x="3225" y="1301"/>
                    <a:pt x="3228" y="1301"/>
                    <a:pt x="3229" y="1303"/>
                  </a:cubicBezTo>
                  <a:cubicBezTo>
                    <a:pt x="3225" y="1305"/>
                    <a:pt x="3222" y="1307"/>
                    <a:pt x="3219" y="1308"/>
                  </a:cubicBezTo>
                  <a:cubicBezTo>
                    <a:pt x="3221" y="1307"/>
                    <a:pt x="3222" y="1304"/>
                    <a:pt x="3224" y="1301"/>
                  </a:cubicBezTo>
                  <a:close/>
                  <a:moveTo>
                    <a:pt x="1688" y="1885"/>
                  </a:moveTo>
                  <a:cubicBezTo>
                    <a:pt x="1687" y="1885"/>
                    <a:pt x="1687" y="1885"/>
                    <a:pt x="1686" y="1886"/>
                  </a:cubicBezTo>
                  <a:lnTo>
                    <a:pt x="1686" y="1886"/>
                  </a:lnTo>
                  <a:cubicBezTo>
                    <a:pt x="1687" y="1886"/>
                    <a:pt x="1688" y="1885"/>
                    <a:pt x="1688" y="1885"/>
                  </a:cubicBezTo>
                  <a:cubicBezTo>
                    <a:pt x="1688" y="1885"/>
                    <a:pt x="1688" y="1885"/>
                    <a:pt x="1688" y="1885"/>
                  </a:cubicBezTo>
                  <a:close/>
                  <a:moveTo>
                    <a:pt x="2287" y="2297"/>
                  </a:moveTo>
                  <a:lnTo>
                    <a:pt x="2287" y="2297"/>
                  </a:lnTo>
                  <a:cubicBezTo>
                    <a:pt x="2286" y="2297"/>
                    <a:pt x="2286" y="2298"/>
                    <a:pt x="2286" y="2299"/>
                  </a:cubicBezTo>
                  <a:lnTo>
                    <a:pt x="2286" y="2299"/>
                  </a:lnTo>
                  <a:cubicBezTo>
                    <a:pt x="2287" y="2298"/>
                    <a:pt x="2287" y="2298"/>
                    <a:pt x="2287" y="2297"/>
                  </a:cubicBezTo>
                  <a:close/>
                  <a:moveTo>
                    <a:pt x="2830" y="2507"/>
                  </a:moveTo>
                  <a:cubicBezTo>
                    <a:pt x="2830" y="2508"/>
                    <a:pt x="2830" y="2508"/>
                    <a:pt x="2831" y="2508"/>
                  </a:cubicBezTo>
                  <a:lnTo>
                    <a:pt x="2831" y="2508"/>
                  </a:lnTo>
                  <a:cubicBezTo>
                    <a:pt x="2831" y="2508"/>
                    <a:pt x="2830" y="2508"/>
                    <a:pt x="2830" y="2507"/>
                  </a:cubicBezTo>
                  <a:close/>
                  <a:moveTo>
                    <a:pt x="561" y="2769"/>
                  </a:moveTo>
                  <a:cubicBezTo>
                    <a:pt x="561" y="2769"/>
                    <a:pt x="561" y="2769"/>
                    <a:pt x="561" y="2769"/>
                  </a:cubicBezTo>
                  <a:lnTo>
                    <a:pt x="561" y="2769"/>
                  </a:lnTo>
                  <a:cubicBezTo>
                    <a:pt x="561" y="2769"/>
                    <a:pt x="561" y="2769"/>
                    <a:pt x="561" y="2769"/>
                  </a:cubicBezTo>
                  <a:close/>
                  <a:moveTo>
                    <a:pt x="3521" y="3053"/>
                  </a:moveTo>
                  <a:cubicBezTo>
                    <a:pt x="3521" y="3054"/>
                    <a:pt x="3521" y="3055"/>
                    <a:pt x="3521" y="3055"/>
                  </a:cubicBezTo>
                  <a:lnTo>
                    <a:pt x="3521" y="3055"/>
                  </a:lnTo>
                  <a:cubicBezTo>
                    <a:pt x="3521" y="3055"/>
                    <a:pt x="3521" y="3054"/>
                    <a:pt x="3521" y="3053"/>
                  </a:cubicBezTo>
                  <a:close/>
                  <a:moveTo>
                    <a:pt x="2437" y="0"/>
                  </a:moveTo>
                  <a:cubicBezTo>
                    <a:pt x="2437" y="0"/>
                    <a:pt x="2350" y="6"/>
                    <a:pt x="2258" y="26"/>
                  </a:cubicBezTo>
                  <a:cubicBezTo>
                    <a:pt x="2166" y="45"/>
                    <a:pt x="2068" y="79"/>
                    <a:pt x="2048" y="136"/>
                  </a:cubicBezTo>
                  <a:lnTo>
                    <a:pt x="2038" y="136"/>
                  </a:lnTo>
                  <a:lnTo>
                    <a:pt x="2045" y="155"/>
                  </a:lnTo>
                  <a:cubicBezTo>
                    <a:pt x="2047" y="178"/>
                    <a:pt x="2060" y="185"/>
                    <a:pt x="2051" y="187"/>
                  </a:cubicBezTo>
                  <a:lnTo>
                    <a:pt x="2042" y="156"/>
                  </a:lnTo>
                  <a:lnTo>
                    <a:pt x="2042" y="156"/>
                  </a:lnTo>
                  <a:cubicBezTo>
                    <a:pt x="2044" y="165"/>
                    <a:pt x="2043" y="168"/>
                    <a:pt x="2041" y="168"/>
                  </a:cubicBezTo>
                  <a:cubicBezTo>
                    <a:pt x="2039" y="168"/>
                    <a:pt x="2033" y="162"/>
                    <a:pt x="2029" y="158"/>
                  </a:cubicBezTo>
                  <a:lnTo>
                    <a:pt x="2029" y="158"/>
                  </a:lnTo>
                  <a:cubicBezTo>
                    <a:pt x="2031" y="166"/>
                    <a:pt x="2032" y="177"/>
                    <a:pt x="2032" y="184"/>
                  </a:cubicBezTo>
                  <a:cubicBezTo>
                    <a:pt x="2033" y="185"/>
                    <a:pt x="2034" y="185"/>
                    <a:pt x="2034" y="185"/>
                  </a:cubicBezTo>
                  <a:cubicBezTo>
                    <a:pt x="2036" y="185"/>
                    <a:pt x="2035" y="179"/>
                    <a:pt x="2036" y="177"/>
                  </a:cubicBezTo>
                  <a:cubicBezTo>
                    <a:pt x="2042" y="187"/>
                    <a:pt x="2057" y="201"/>
                    <a:pt x="2057" y="217"/>
                  </a:cubicBezTo>
                  <a:cubicBezTo>
                    <a:pt x="2061" y="239"/>
                    <a:pt x="2041" y="223"/>
                    <a:pt x="2048" y="249"/>
                  </a:cubicBezTo>
                  <a:cubicBezTo>
                    <a:pt x="2082" y="391"/>
                    <a:pt x="2111" y="529"/>
                    <a:pt x="2156" y="669"/>
                  </a:cubicBezTo>
                  <a:cubicBezTo>
                    <a:pt x="2155" y="670"/>
                    <a:pt x="2154" y="671"/>
                    <a:pt x="2154" y="671"/>
                  </a:cubicBezTo>
                  <a:cubicBezTo>
                    <a:pt x="2153" y="671"/>
                    <a:pt x="2152" y="668"/>
                    <a:pt x="2150" y="666"/>
                  </a:cubicBezTo>
                  <a:lnTo>
                    <a:pt x="2150" y="666"/>
                  </a:lnTo>
                  <a:cubicBezTo>
                    <a:pt x="2166" y="707"/>
                    <a:pt x="2176" y="745"/>
                    <a:pt x="2192" y="782"/>
                  </a:cubicBezTo>
                  <a:cubicBezTo>
                    <a:pt x="2192" y="794"/>
                    <a:pt x="2186" y="799"/>
                    <a:pt x="2184" y="803"/>
                  </a:cubicBezTo>
                  <a:cubicBezTo>
                    <a:pt x="2184" y="803"/>
                    <a:pt x="2184" y="803"/>
                    <a:pt x="2184" y="803"/>
                  </a:cubicBezTo>
                  <a:cubicBezTo>
                    <a:pt x="2188" y="803"/>
                    <a:pt x="2206" y="853"/>
                    <a:pt x="2223" y="906"/>
                  </a:cubicBezTo>
                  <a:cubicBezTo>
                    <a:pt x="2232" y="933"/>
                    <a:pt x="2240" y="960"/>
                    <a:pt x="2248" y="981"/>
                  </a:cubicBezTo>
                  <a:cubicBezTo>
                    <a:pt x="2253" y="1002"/>
                    <a:pt x="2258" y="1017"/>
                    <a:pt x="2258" y="1017"/>
                  </a:cubicBezTo>
                  <a:lnTo>
                    <a:pt x="2275" y="1014"/>
                  </a:lnTo>
                  <a:lnTo>
                    <a:pt x="2275" y="1014"/>
                  </a:lnTo>
                  <a:cubicBezTo>
                    <a:pt x="2288" y="1056"/>
                    <a:pt x="2261" y="1033"/>
                    <a:pt x="2277" y="1069"/>
                  </a:cubicBezTo>
                  <a:cubicBezTo>
                    <a:pt x="2306" y="1078"/>
                    <a:pt x="2294" y="1135"/>
                    <a:pt x="2312" y="1144"/>
                  </a:cubicBezTo>
                  <a:cubicBezTo>
                    <a:pt x="2309" y="1144"/>
                    <a:pt x="2315" y="1163"/>
                    <a:pt x="2307" y="1164"/>
                  </a:cubicBezTo>
                  <a:cubicBezTo>
                    <a:pt x="2322" y="1166"/>
                    <a:pt x="2316" y="1183"/>
                    <a:pt x="2323" y="1193"/>
                  </a:cubicBezTo>
                  <a:cubicBezTo>
                    <a:pt x="2324" y="1194"/>
                    <a:pt x="2325" y="1194"/>
                    <a:pt x="2325" y="1194"/>
                  </a:cubicBezTo>
                  <a:cubicBezTo>
                    <a:pt x="2327" y="1194"/>
                    <a:pt x="2327" y="1188"/>
                    <a:pt x="2329" y="1185"/>
                  </a:cubicBezTo>
                  <a:lnTo>
                    <a:pt x="2342" y="1211"/>
                  </a:lnTo>
                  <a:cubicBezTo>
                    <a:pt x="2341" y="1218"/>
                    <a:pt x="2339" y="1222"/>
                    <a:pt x="2336" y="1222"/>
                  </a:cubicBezTo>
                  <a:cubicBezTo>
                    <a:pt x="2334" y="1222"/>
                    <a:pt x="2331" y="1221"/>
                    <a:pt x="2329" y="1217"/>
                  </a:cubicBezTo>
                  <a:lnTo>
                    <a:pt x="2329" y="1217"/>
                  </a:lnTo>
                  <a:cubicBezTo>
                    <a:pt x="2332" y="1230"/>
                    <a:pt x="2339" y="1253"/>
                    <a:pt x="2347" y="1284"/>
                  </a:cubicBezTo>
                  <a:cubicBezTo>
                    <a:pt x="2335" y="1278"/>
                    <a:pt x="2326" y="1272"/>
                    <a:pt x="2322" y="1269"/>
                  </a:cubicBezTo>
                  <a:cubicBezTo>
                    <a:pt x="2304" y="1254"/>
                    <a:pt x="2326" y="1249"/>
                    <a:pt x="2326" y="1247"/>
                  </a:cubicBezTo>
                  <a:cubicBezTo>
                    <a:pt x="2321" y="1246"/>
                    <a:pt x="2318" y="1246"/>
                    <a:pt x="2315" y="1246"/>
                  </a:cubicBezTo>
                  <a:cubicBezTo>
                    <a:pt x="2308" y="1246"/>
                    <a:pt x="2307" y="1249"/>
                    <a:pt x="2302" y="1249"/>
                  </a:cubicBezTo>
                  <a:cubicBezTo>
                    <a:pt x="2300" y="1249"/>
                    <a:pt x="2297" y="1248"/>
                    <a:pt x="2291" y="1246"/>
                  </a:cubicBezTo>
                  <a:cubicBezTo>
                    <a:pt x="2287" y="1240"/>
                    <a:pt x="2297" y="1237"/>
                    <a:pt x="2300" y="1237"/>
                  </a:cubicBezTo>
                  <a:cubicBezTo>
                    <a:pt x="2293" y="1235"/>
                    <a:pt x="2287" y="1230"/>
                    <a:pt x="2284" y="1230"/>
                  </a:cubicBezTo>
                  <a:cubicBezTo>
                    <a:pt x="2283" y="1230"/>
                    <a:pt x="2282" y="1230"/>
                    <a:pt x="2281" y="1231"/>
                  </a:cubicBezTo>
                  <a:cubicBezTo>
                    <a:pt x="2291" y="1240"/>
                    <a:pt x="2280" y="1253"/>
                    <a:pt x="2280" y="1263"/>
                  </a:cubicBezTo>
                  <a:lnTo>
                    <a:pt x="2255" y="1252"/>
                  </a:lnTo>
                  <a:lnTo>
                    <a:pt x="2259" y="1243"/>
                  </a:lnTo>
                  <a:cubicBezTo>
                    <a:pt x="2259" y="1243"/>
                    <a:pt x="2259" y="1243"/>
                    <a:pt x="2258" y="1243"/>
                  </a:cubicBezTo>
                  <a:cubicBezTo>
                    <a:pt x="2254" y="1243"/>
                    <a:pt x="2244" y="1250"/>
                    <a:pt x="2230" y="1250"/>
                  </a:cubicBezTo>
                  <a:cubicBezTo>
                    <a:pt x="2224" y="1250"/>
                    <a:pt x="2218" y="1249"/>
                    <a:pt x="2211" y="1244"/>
                  </a:cubicBezTo>
                  <a:cubicBezTo>
                    <a:pt x="2169" y="1221"/>
                    <a:pt x="2121" y="1203"/>
                    <a:pt x="2079" y="1183"/>
                  </a:cubicBezTo>
                  <a:cubicBezTo>
                    <a:pt x="2081" y="1179"/>
                    <a:pt x="2086" y="1179"/>
                    <a:pt x="2092" y="1179"/>
                  </a:cubicBezTo>
                  <a:cubicBezTo>
                    <a:pt x="2095" y="1179"/>
                    <a:pt x="2099" y="1179"/>
                    <a:pt x="2102" y="1179"/>
                  </a:cubicBezTo>
                  <a:cubicBezTo>
                    <a:pt x="2096" y="1176"/>
                    <a:pt x="2087" y="1174"/>
                    <a:pt x="2083" y="1167"/>
                  </a:cubicBezTo>
                  <a:lnTo>
                    <a:pt x="2083" y="1167"/>
                  </a:lnTo>
                  <a:cubicBezTo>
                    <a:pt x="2085" y="1172"/>
                    <a:pt x="2083" y="1173"/>
                    <a:pt x="2080" y="1173"/>
                  </a:cubicBezTo>
                  <a:cubicBezTo>
                    <a:pt x="2077" y="1173"/>
                    <a:pt x="2071" y="1172"/>
                    <a:pt x="2069" y="1172"/>
                  </a:cubicBezTo>
                  <a:cubicBezTo>
                    <a:pt x="2068" y="1172"/>
                    <a:pt x="2067" y="1172"/>
                    <a:pt x="2068" y="1174"/>
                  </a:cubicBezTo>
                  <a:cubicBezTo>
                    <a:pt x="2065" y="1175"/>
                    <a:pt x="2061" y="1175"/>
                    <a:pt x="2058" y="1175"/>
                  </a:cubicBezTo>
                  <a:cubicBezTo>
                    <a:pt x="2023" y="1175"/>
                    <a:pt x="1994" y="1147"/>
                    <a:pt x="1964" y="1147"/>
                  </a:cubicBezTo>
                  <a:cubicBezTo>
                    <a:pt x="1963" y="1147"/>
                    <a:pt x="1962" y="1147"/>
                    <a:pt x="1961" y="1147"/>
                  </a:cubicBezTo>
                  <a:cubicBezTo>
                    <a:pt x="1949" y="1166"/>
                    <a:pt x="1751" y="1460"/>
                    <a:pt x="1741" y="1485"/>
                  </a:cubicBezTo>
                  <a:cubicBezTo>
                    <a:pt x="1732" y="1480"/>
                    <a:pt x="1725" y="1476"/>
                    <a:pt x="1722" y="1473"/>
                  </a:cubicBezTo>
                  <a:lnTo>
                    <a:pt x="1722" y="1473"/>
                  </a:lnTo>
                  <a:cubicBezTo>
                    <a:pt x="1722" y="1479"/>
                    <a:pt x="1738" y="1489"/>
                    <a:pt x="1748" y="1490"/>
                  </a:cubicBezTo>
                  <a:lnTo>
                    <a:pt x="1755" y="1479"/>
                  </a:lnTo>
                  <a:cubicBezTo>
                    <a:pt x="1779" y="1483"/>
                    <a:pt x="1757" y="1488"/>
                    <a:pt x="1779" y="1496"/>
                  </a:cubicBezTo>
                  <a:cubicBezTo>
                    <a:pt x="1777" y="1500"/>
                    <a:pt x="1773" y="1502"/>
                    <a:pt x="1768" y="1502"/>
                  </a:cubicBezTo>
                  <a:cubicBezTo>
                    <a:pt x="1759" y="1502"/>
                    <a:pt x="1748" y="1498"/>
                    <a:pt x="1738" y="1495"/>
                  </a:cubicBezTo>
                  <a:lnTo>
                    <a:pt x="1738" y="1495"/>
                  </a:lnTo>
                  <a:cubicBezTo>
                    <a:pt x="1749" y="1500"/>
                    <a:pt x="1759" y="1511"/>
                    <a:pt x="1767" y="1511"/>
                  </a:cubicBezTo>
                  <a:cubicBezTo>
                    <a:pt x="1770" y="1511"/>
                    <a:pt x="1772" y="1510"/>
                    <a:pt x="1774" y="1508"/>
                  </a:cubicBezTo>
                  <a:lnTo>
                    <a:pt x="1774" y="1508"/>
                  </a:lnTo>
                  <a:cubicBezTo>
                    <a:pt x="1787" y="1518"/>
                    <a:pt x="1768" y="1520"/>
                    <a:pt x="1783" y="1531"/>
                  </a:cubicBezTo>
                  <a:cubicBezTo>
                    <a:pt x="1796" y="1533"/>
                    <a:pt x="1816" y="1530"/>
                    <a:pt x="1827" y="1543"/>
                  </a:cubicBezTo>
                  <a:lnTo>
                    <a:pt x="1827" y="1544"/>
                  </a:lnTo>
                  <a:cubicBezTo>
                    <a:pt x="1856" y="1569"/>
                    <a:pt x="1885" y="1550"/>
                    <a:pt x="1911" y="1575"/>
                  </a:cubicBezTo>
                  <a:lnTo>
                    <a:pt x="1905" y="1576"/>
                  </a:lnTo>
                  <a:cubicBezTo>
                    <a:pt x="1914" y="1587"/>
                    <a:pt x="1939" y="1588"/>
                    <a:pt x="1955" y="1604"/>
                  </a:cubicBezTo>
                  <a:cubicBezTo>
                    <a:pt x="1951" y="1599"/>
                    <a:pt x="1950" y="1593"/>
                    <a:pt x="1955" y="1593"/>
                  </a:cubicBezTo>
                  <a:cubicBezTo>
                    <a:pt x="1957" y="1593"/>
                    <a:pt x="1959" y="1593"/>
                    <a:pt x="1961" y="1594"/>
                  </a:cubicBezTo>
                  <a:cubicBezTo>
                    <a:pt x="1981" y="1610"/>
                    <a:pt x="1999" y="1610"/>
                    <a:pt x="2012" y="1624"/>
                  </a:cubicBezTo>
                  <a:lnTo>
                    <a:pt x="2032" y="1622"/>
                  </a:lnTo>
                  <a:cubicBezTo>
                    <a:pt x="2057" y="1633"/>
                    <a:pt x="2108" y="1655"/>
                    <a:pt x="2168" y="1678"/>
                  </a:cubicBezTo>
                  <a:cubicBezTo>
                    <a:pt x="2165" y="1680"/>
                    <a:pt x="2162" y="1681"/>
                    <a:pt x="2160" y="1683"/>
                  </a:cubicBezTo>
                  <a:lnTo>
                    <a:pt x="2169" y="1680"/>
                  </a:lnTo>
                  <a:lnTo>
                    <a:pt x="2172" y="1681"/>
                  </a:lnTo>
                  <a:cubicBezTo>
                    <a:pt x="2087" y="1726"/>
                    <a:pt x="1742" y="1859"/>
                    <a:pt x="1685" y="1900"/>
                  </a:cubicBezTo>
                  <a:lnTo>
                    <a:pt x="1720" y="1901"/>
                  </a:lnTo>
                  <a:lnTo>
                    <a:pt x="1668" y="1932"/>
                  </a:lnTo>
                  <a:lnTo>
                    <a:pt x="1668" y="1932"/>
                  </a:lnTo>
                  <a:cubicBezTo>
                    <a:pt x="1673" y="1928"/>
                    <a:pt x="1680" y="1892"/>
                    <a:pt x="1686" y="1886"/>
                  </a:cubicBezTo>
                  <a:lnTo>
                    <a:pt x="1686" y="1886"/>
                  </a:lnTo>
                  <a:cubicBezTo>
                    <a:pt x="1561" y="1930"/>
                    <a:pt x="940" y="2159"/>
                    <a:pt x="826" y="2193"/>
                  </a:cubicBezTo>
                  <a:cubicBezTo>
                    <a:pt x="819" y="2194"/>
                    <a:pt x="814" y="2194"/>
                    <a:pt x="810" y="2194"/>
                  </a:cubicBezTo>
                  <a:cubicBezTo>
                    <a:pt x="788" y="2194"/>
                    <a:pt x="811" y="2176"/>
                    <a:pt x="811" y="2174"/>
                  </a:cubicBezTo>
                  <a:lnTo>
                    <a:pt x="811" y="2174"/>
                  </a:lnTo>
                  <a:cubicBezTo>
                    <a:pt x="757" y="2198"/>
                    <a:pt x="792" y="2195"/>
                    <a:pt x="746" y="2210"/>
                  </a:cubicBezTo>
                  <a:cubicBezTo>
                    <a:pt x="744" y="2210"/>
                    <a:pt x="743" y="2210"/>
                    <a:pt x="742" y="2210"/>
                  </a:cubicBezTo>
                  <a:cubicBezTo>
                    <a:pt x="734" y="2210"/>
                    <a:pt x="745" y="2200"/>
                    <a:pt x="752" y="2197"/>
                  </a:cubicBezTo>
                  <a:lnTo>
                    <a:pt x="752" y="2197"/>
                  </a:lnTo>
                  <a:cubicBezTo>
                    <a:pt x="731" y="2204"/>
                    <a:pt x="711" y="2207"/>
                    <a:pt x="711" y="2214"/>
                  </a:cubicBezTo>
                  <a:cubicBezTo>
                    <a:pt x="714" y="2214"/>
                    <a:pt x="718" y="2213"/>
                    <a:pt x="720" y="2213"/>
                  </a:cubicBezTo>
                  <a:cubicBezTo>
                    <a:pt x="737" y="2213"/>
                    <a:pt x="735" y="2228"/>
                    <a:pt x="747" y="2233"/>
                  </a:cubicBezTo>
                  <a:lnTo>
                    <a:pt x="686" y="2254"/>
                  </a:lnTo>
                  <a:lnTo>
                    <a:pt x="686" y="2244"/>
                  </a:lnTo>
                  <a:cubicBezTo>
                    <a:pt x="672" y="2248"/>
                    <a:pt x="661" y="2281"/>
                    <a:pt x="600" y="2297"/>
                  </a:cubicBezTo>
                  <a:cubicBezTo>
                    <a:pt x="500" y="2329"/>
                    <a:pt x="393" y="2372"/>
                    <a:pt x="293" y="2407"/>
                  </a:cubicBezTo>
                  <a:cubicBezTo>
                    <a:pt x="291" y="2401"/>
                    <a:pt x="312" y="2389"/>
                    <a:pt x="331" y="2378"/>
                  </a:cubicBezTo>
                  <a:lnTo>
                    <a:pt x="331" y="2378"/>
                  </a:lnTo>
                  <a:cubicBezTo>
                    <a:pt x="318" y="2383"/>
                    <a:pt x="299" y="2392"/>
                    <a:pt x="284" y="2392"/>
                  </a:cubicBezTo>
                  <a:cubicBezTo>
                    <a:pt x="310" y="2393"/>
                    <a:pt x="253" y="2411"/>
                    <a:pt x="262" y="2411"/>
                  </a:cubicBezTo>
                  <a:cubicBezTo>
                    <a:pt x="263" y="2411"/>
                    <a:pt x="264" y="2411"/>
                    <a:pt x="265" y="2411"/>
                  </a:cubicBezTo>
                  <a:lnTo>
                    <a:pt x="265" y="2411"/>
                  </a:lnTo>
                  <a:cubicBezTo>
                    <a:pt x="201" y="2462"/>
                    <a:pt x="98" y="2475"/>
                    <a:pt x="39" y="2516"/>
                  </a:cubicBezTo>
                  <a:cubicBezTo>
                    <a:pt x="41" y="2538"/>
                    <a:pt x="35" y="2915"/>
                    <a:pt x="45" y="2938"/>
                  </a:cubicBezTo>
                  <a:cubicBezTo>
                    <a:pt x="26" y="2946"/>
                    <a:pt x="6" y="2953"/>
                    <a:pt x="0" y="2953"/>
                  </a:cubicBezTo>
                  <a:cubicBezTo>
                    <a:pt x="1" y="2953"/>
                    <a:pt x="2" y="2953"/>
                    <a:pt x="3" y="2953"/>
                  </a:cubicBezTo>
                  <a:cubicBezTo>
                    <a:pt x="15" y="2953"/>
                    <a:pt x="49" y="2943"/>
                    <a:pt x="66" y="2934"/>
                  </a:cubicBezTo>
                  <a:lnTo>
                    <a:pt x="64" y="2919"/>
                  </a:lnTo>
                  <a:cubicBezTo>
                    <a:pt x="80" y="2911"/>
                    <a:pt x="87" y="2909"/>
                    <a:pt x="90" y="2909"/>
                  </a:cubicBezTo>
                  <a:cubicBezTo>
                    <a:pt x="94" y="2909"/>
                    <a:pt x="95" y="2911"/>
                    <a:pt x="99" y="2911"/>
                  </a:cubicBezTo>
                  <a:cubicBezTo>
                    <a:pt x="103" y="2911"/>
                    <a:pt x="110" y="2909"/>
                    <a:pt x="124" y="2903"/>
                  </a:cubicBezTo>
                  <a:lnTo>
                    <a:pt x="124" y="2903"/>
                  </a:lnTo>
                  <a:cubicBezTo>
                    <a:pt x="130" y="2914"/>
                    <a:pt x="89" y="2933"/>
                    <a:pt x="52" y="2947"/>
                  </a:cubicBezTo>
                  <a:cubicBezTo>
                    <a:pt x="86" y="2935"/>
                    <a:pt x="122" y="2931"/>
                    <a:pt x="131" y="2914"/>
                  </a:cubicBezTo>
                  <a:cubicBezTo>
                    <a:pt x="136" y="2913"/>
                    <a:pt x="140" y="2912"/>
                    <a:pt x="142" y="2912"/>
                  </a:cubicBezTo>
                  <a:cubicBezTo>
                    <a:pt x="153" y="2912"/>
                    <a:pt x="145" y="2921"/>
                    <a:pt x="156" y="2921"/>
                  </a:cubicBezTo>
                  <a:cubicBezTo>
                    <a:pt x="159" y="2921"/>
                    <a:pt x="164" y="2920"/>
                    <a:pt x="172" y="2918"/>
                  </a:cubicBezTo>
                  <a:cubicBezTo>
                    <a:pt x="198" y="2905"/>
                    <a:pt x="230" y="2880"/>
                    <a:pt x="264" y="2876"/>
                  </a:cubicBezTo>
                  <a:lnTo>
                    <a:pt x="264" y="2877"/>
                  </a:lnTo>
                  <a:cubicBezTo>
                    <a:pt x="344" y="2860"/>
                    <a:pt x="374" y="2817"/>
                    <a:pt x="449" y="2803"/>
                  </a:cubicBezTo>
                  <a:lnTo>
                    <a:pt x="449" y="2803"/>
                  </a:lnTo>
                  <a:lnTo>
                    <a:pt x="441" y="2809"/>
                  </a:lnTo>
                  <a:cubicBezTo>
                    <a:pt x="469" y="2806"/>
                    <a:pt x="514" y="2780"/>
                    <a:pt x="561" y="2769"/>
                  </a:cubicBezTo>
                  <a:lnTo>
                    <a:pt x="561" y="2769"/>
                  </a:lnTo>
                  <a:cubicBezTo>
                    <a:pt x="558" y="2770"/>
                    <a:pt x="555" y="2770"/>
                    <a:pt x="552" y="2770"/>
                  </a:cubicBezTo>
                  <a:cubicBezTo>
                    <a:pt x="543" y="2770"/>
                    <a:pt x="539" y="2767"/>
                    <a:pt x="559" y="2758"/>
                  </a:cubicBezTo>
                  <a:cubicBezTo>
                    <a:pt x="613" y="2746"/>
                    <a:pt x="647" y="2727"/>
                    <a:pt x="688" y="2721"/>
                  </a:cubicBezTo>
                  <a:lnTo>
                    <a:pt x="720" y="2698"/>
                  </a:lnTo>
                  <a:cubicBezTo>
                    <a:pt x="899" y="2631"/>
                    <a:pt x="1605" y="2370"/>
                    <a:pt x="1784" y="2303"/>
                  </a:cubicBezTo>
                  <a:lnTo>
                    <a:pt x="1784" y="2303"/>
                  </a:lnTo>
                  <a:lnTo>
                    <a:pt x="1777" y="2308"/>
                  </a:lnTo>
                  <a:cubicBezTo>
                    <a:pt x="1920" y="2255"/>
                    <a:pt x="2140" y="2178"/>
                    <a:pt x="2357" y="2099"/>
                  </a:cubicBezTo>
                  <a:lnTo>
                    <a:pt x="2357" y="2099"/>
                  </a:lnTo>
                  <a:cubicBezTo>
                    <a:pt x="2332" y="2177"/>
                    <a:pt x="2296" y="2277"/>
                    <a:pt x="2297" y="2306"/>
                  </a:cubicBezTo>
                  <a:lnTo>
                    <a:pt x="2316" y="2296"/>
                  </a:lnTo>
                  <a:lnTo>
                    <a:pt x="2312" y="2329"/>
                  </a:lnTo>
                  <a:lnTo>
                    <a:pt x="2312" y="2329"/>
                  </a:lnTo>
                  <a:cubicBezTo>
                    <a:pt x="2311" y="2325"/>
                    <a:pt x="2289" y="2304"/>
                    <a:pt x="2286" y="2299"/>
                  </a:cubicBezTo>
                  <a:lnTo>
                    <a:pt x="2286" y="2299"/>
                  </a:lnTo>
                  <a:cubicBezTo>
                    <a:pt x="2256" y="2366"/>
                    <a:pt x="2111" y="2703"/>
                    <a:pt x="2076" y="2759"/>
                  </a:cubicBezTo>
                  <a:cubicBezTo>
                    <a:pt x="2070" y="2766"/>
                    <a:pt x="2067" y="2768"/>
                    <a:pt x="2064" y="2768"/>
                  </a:cubicBezTo>
                  <a:cubicBezTo>
                    <a:pt x="2057" y="2768"/>
                    <a:pt x="2055" y="2756"/>
                    <a:pt x="2054" y="2755"/>
                  </a:cubicBezTo>
                  <a:lnTo>
                    <a:pt x="2054" y="2755"/>
                  </a:lnTo>
                  <a:cubicBezTo>
                    <a:pt x="2045" y="2787"/>
                    <a:pt x="2061" y="2772"/>
                    <a:pt x="2048" y="2797"/>
                  </a:cubicBezTo>
                  <a:cubicBezTo>
                    <a:pt x="2047" y="2798"/>
                    <a:pt x="2046" y="2799"/>
                    <a:pt x="2045" y="2799"/>
                  </a:cubicBezTo>
                  <a:cubicBezTo>
                    <a:pt x="2042" y="2799"/>
                    <a:pt x="2039" y="2791"/>
                    <a:pt x="2039" y="2787"/>
                  </a:cubicBezTo>
                  <a:cubicBezTo>
                    <a:pt x="2036" y="2799"/>
                    <a:pt x="2028" y="2807"/>
                    <a:pt x="2032" y="2810"/>
                  </a:cubicBezTo>
                  <a:cubicBezTo>
                    <a:pt x="2036" y="2807"/>
                    <a:pt x="2039" y="2805"/>
                    <a:pt x="2043" y="2805"/>
                  </a:cubicBezTo>
                  <a:cubicBezTo>
                    <a:pt x="2050" y="2805"/>
                    <a:pt x="2058" y="2810"/>
                    <a:pt x="2065" y="2810"/>
                  </a:cubicBezTo>
                  <a:cubicBezTo>
                    <a:pt x="2066" y="2810"/>
                    <a:pt x="2066" y="2810"/>
                    <a:pt x="2067" y="2810"/>
                  </a:cubicBezTo>
                  <a:lnTo>
                    <a:pt x="2067" y="2810"/>
                  </a:lnTo>
                  <a:lnTo>
                    <a:pt x="2051" y="2841"/>
                  </a:lnTo>
                  <a:lnTo>
                    <a:pt x="2042" y="2836"/>
                  </a:lnTo>
                  <a:lnTo>
                    <a:pt x="2042" y="2836"/>
                  </a:lnTo>
                  <a:cubicBezTo>
                    <a:pt x="2039" y="2842"/>
                    <a:pt x="2058" y="2866"/>
                    <a:pt x="2039" y="2895"/>
                  </a:cubicBezTo>
                  <a:cubicBezTo>
                    <a:pt x="2012" y="2947"/>
                    <a:pt x="1988" y="3005"/>
                    <a:pt x="1964" y="3059"/>
                  </a:cubicBezTo>
                  <a:cubicBezTo>
                    <a:pt x="1958" y="3055"/>
                    <a:pt x="1959" y="3043"/>
                    <a:pt x="1962" y="3030"/>
                  </a:cubicBezTo>
                  <a:lnTo>
                    <a:pt x="1962" y="3030"/>
                  </a:lnTo>
                  <a:cubicBezTo>
                    <a:pt x="1958" y="3037"/>
                    <a:pt x="1955" y="3049"/>
                    <a:pt x="1948" y="3053"/>
                  </a:cubicBezTo>
                  <a:cubicBezTo>
                    <a:pt x="1949" y="3052"/>
                    <a:pt x="1951" y="3052"/>
                    <a:pt x="1952" y="3052"/>
                  </a:cubicBezTo>
                  <a:lnTo>
                    <a:pt x="1952" y="3052"/>
                  </a:lnTo>
                  <a:cubicBezTo>
                    <a:pt x="1959" y="3052"/>
                    <a:pt x="1949" y="3072"/>
                    <a:pt x="1950" y="3072"/>
                  </a:cubicBezTo>
                  <a:cubicBezTo>
                    <a:pt x="1951" y="3072"/>
                    <a:pt x="1951" y="3072"/>
                    <a:pt x="1952" y="3071"/>
                  </a:cubicBezTo>
                  <a:lnTo>
                    <a:pt x="1952" y="3071"/>
                  </a:lnTo>
                  <a:cubicBezTo>
                    <a:pt x="1958" y="3120"/>
                    <a:pt x="1914" y="3163"/>
                    <a:pt x="1914" y="3203"/>
                  </a:cubicBezTo>
                  <a:cubicBezTo>
                    <a:pt x="1933" y="3215"/>
                    <a:pt x="2221" y="3428"/>
                    <a:pt x="2245" y="3438"/>
                  </a:cubicBezTo>
                  <a:cubicBezTo>
                    <a:pt x="2240" y="3448"/>
                    <a:pt x="2235" y="3458"/>
                    <a:pt x="2232" y="3461"/>
                  </a:cubicBezTo>
                  <a:cubicBezTo>
                    <a:pt x="2239" y="3460"/>
                    <a:pt x="2251" y="3441"/>
                    <a:pt x="2252" y="3428"/>
                  </a:cubicBezTo>
                  <a:lnTo>
                    <a:pt x="2240" y="3421"/>
                  </a:lnTo>
                  <a:cubicBezTo>
                    <a:pt x="2248" y="3393"/>
                    <a:pt x="2251" y="3418"/>
                    <a:pt x="2261" y="3393"/>
                  </a:cubicBezTo>
                  <a:lnTo>
                    <a:pt x="2261" y="3393"/>
                  </a:lnTo>
                  <a:cubicBezTo>
                    <a:pt x="2271" y="3396"/>
                    <a:pt x="2264" y="3419"/>
                    <a:pt x="2256" y="3441"/>
                  </a:cubicBezTo>
                  <a:cubicBezTo>
                    <a:pt x="2265" y="3422"/>
                    <a:pt x="2281" y="3407"/>
                    <a:pt x="2272" y="3396"/>
                  </a:cubicBezTo>
                  <a:cubicBezTo>
                    <a:pt x="2276" y="3391"/>
                    <a:pt x="2278" y="3390"/>
                    <a:pt x="2280" y="3390"/>
                  </a:cubicBezTo>
                  <a:cubicBezTo>
                    <a:pt x="2283" y="3390"/>
                    <a:pt x="2285" y="3392"/>
                    <a:pt x="2288" y="3392"/>
                  </a:cubicBezTo>
                  <a:cubicBezTo>
                    <a:pt x="2290" y="3392"/>
                    <a:pt x="2293" y="3390"/>
                    <a:pt x="2297" y="3384"/>
                  </a:cubicBezTo>
                  <a:cubicBezTo>
                    <a:pt x="2302" y="3368"/>
                    <a:pt x="2300" y="3343"/>
                    <a:pt x="2313" y="3329"/>
                  </a:cubicBezTo>
                  <a:lnTo>
                    <a:pt x="2315" y="3330"/>
                  </a:lnTo>
                  <a:cubicBezTo>
                    <a:pt x="2344" y="3294"/>
                    <a:pt x="2326" y="3260"/>
                    <a:pt x="2354" y="3227"/>
                  </a:cubicBezTo>
                  <a:lnTo>
                    <a:pt x="2355" y="3233"/>
                  </a:lnTo>
                  <a:cubicBezTo>
                    <a:pt x="2367" y="3222"/>
                    <a:pt x="2371" y="3193"/>
                    <a:pt x="2389" y="3171"/>
                  </a:cubicBezTo>
                  <a:lnTo>
                    <a:pt x="2389" y="3171"/>
                  </a:lnTo>
                  <a:cubicBezTo>
                    <a:pt x="2386" y="3174"/>
                    <a:pt x="2383" y="3176"/>
                    <a:pt x="2380" y="3176"/>
                  </a:cubicBezTo>
                  <a:cubicBezTo>
                    <a:pt x="2377" y="3176"/>
                    <a:pt x="2376" y="3173"/>
                    <a:pt x="2379" y="3166"/>
                  </a:cubicBezTo>
                  <a:cubicBezTo>
                    <a:pt x="2398" y="3141"/>
                    <a:pt x="2399" y="3119"/>
                    <a:pt x="2417" y="3102"/>
                  </a:cubicBezTo>
                  <a:lnTo>
                    <a:pt x="2415" y="3078"/>
                  </a:lnTo>
                  <a:cubicBezTo>
                    <a:pt x="2459" y="2984"/>
                    <a:pt x="2618" y="2599"/>
                    <a:pt x="2661" y="2501"/>
                  </a:cubicBezTo>
                  <a:lnTo>
                    <a:pt x="2661" y="2507"/>
                  </a:lnTo>
                  <a:cubicBezTo>
                    <a:pt x="2682" y="2458"/>
                    <a:pt x="2712" y="2394"/>
                    <a:pt x="2744" y="2324"/>
                  </a:cubicBezTo>
                  <a:cubicBezTo>
                    <a:pt x="2779" y="2395"/>
                    <a:pt x="2824" y="2487"/>
                    <a:pt x="2845" y="2506"/>
                  </a:cubicBezTo>
                  <a:lnTo>
                    <a:pt x="2851" y="2485"/>
                  </a:lnTo>
                  <a:lnTo>
                    <a:pt x="2872" y="2513"/>
                  </a:lnTo>
                  <a:lnTo>
                    <a:pt x="2872" y="2513"/>
                  </a:lnTo>
                  <a:cubicBezTo>
                    <a:pt x="2870" y="2510"/>
                    <a:pt x="2836" y="2511"/>
                    <a:pt x="2831" y="2508"/>
                  </a:cubicBezTo>
                  <a:lnTo>
                    <a:pt x="2831" y="2508"/>
                  </a:lnTo>
                  <a:cubicBezTo>
                    <a:pt x="2858" y="2578"/>
                    <a:pt x="2994" y="2920"/>
                    <a:pt x="3009" y="2984"/>
                  </a:cubicBezTo>
                  <a:cubicBezTo>
                    <a:pt x="3011" y="2996"/>
                    <a:pt x="3007" y="3000"/>
                    <a:pt x="3003" y="3000"/>
                  </a:cubicBezTo>
                  <a:cubicBezTo>
                    <a:pt x="2998" y="3000"/>
                    <a:pt x="2991" y="2995"/>
                    <a:pt x="2991" y="2995"/>
                  </a:cubicBezTo>
                  <a:lnTo>
                    <a:pt x="2991" y="2995"/>
                  </a:lnTo>
                  <a:cubicBezTo>
                    <a:pt x="3007" y="3024"/>
                    <a:pt x="3008" y="3004"/>
                    <a:pt x="3017" y="3030"/>
                  </a:cubicBezTo>
                  <a:cubicBezTo>
                    <a:pt x="3017" y="3033"/>
                    <a:pt x="3015" y="3034"/>
                    <a:pt x="3014" y="3034"/>
                  </a:cubicBezTo>
                  <a:cubicBezTo>
                    <a:pt x="3010" y="3034"/>
                    <a:pt x="3006" y="3031"/>
                    <a:pt x="3004" y="3029"/>
                  </a:cubicBezTo>
                  <a:lnTo>
                    <a:pt x="3004" y="3029"/>
                  </a:lnTo>
                  <a:cubicBezTo>
                    <a:pt x="3009" y="3038"/>
                    <a:pt x="3008" y="3051"/>
                    <a:pt x="3013" y="3051"/>
                  </a:cubicBezTo>
                  <a:cubicBezTo>
                    <a:pt x="3013" y="3051"/>
                    <a:pt x="3014" y="3051"/>
                    <a:pt x="3014" y="3051"/>
                  </a:cubicBezTo>
                  <a:cubicBezTo>
                    <a:pt x="3014" y="3035"/>
                    <a:pt x="3030" y="3035"/>
                    <a:pt x="3037" y="3026"/>
                  </a:cubicBezTo>
                  <a:lnTo>
                    <a:pt x="3049" y="3059"/>
                  </a:lnTo>
                  <a:lnTo>
                    <a:pt x="3039" y="3061"/>
                  </a:lnTo>
                  <a:cubicBezTo>
                    <a:pt x="3042" y="3068"/>
                    <a:pt x="3071" y="3071"/>
                    <a:pt x="3078" y="3104"/>
                  </a:cubicBezTo>
                  <a:cubicBezTo>
                    <a:pt x="3095" y="3161"/>
                    <a:pt x="3122" y="3220"/>
                    <a:pt x="3141" y="3275"/>
                  </a:cubicBezTo>
                  <a:cubicBezTo>
                    <a:pt x="3140" y="3275"/>
                    <a:pt x="3140" y="3275"/>
                    <a:pt x="3139" y="3275"/>
                  </a:cubicBezTo>
                  <a:cubicBezTo>
                    <a:pt x="3134" y="3275"/>
                    <a:pt x="3127" y="3265"/>
                    <a:pt x="3119" y="3256"/>
                  </a:cubicBezTo>
                  <a:lnTo>
                    <a:pt x="3119" y="3256"/>
                  </a:lnTo>
                  <a:cubicBezTo>
                    <a:pt x="3122" y="3263"/>
                    <a:pt x="3127" y="3273"/>
                    <a:pt x="3126" y="3282"/>
                  </a:cubicBezTo>
                  <a:cubicBezTo>
                    <a:pt x="3127" y="3279"/>
                    <a:pt x="3128" y="3277"/>
                    <a:pt x="3129" y="3277"/>
                  </a:cubicBezTo>
                  <a:cubicBezTo>
                    <a:pt x="3134" y="3277"/>
                    <a:pt x="3140" y="3293"/>
                    <a:pt x="3141" y="3293"/>
                  </a:cubicBezTo>
                  <a:cubicBezTo>
                    <a:pt x="3142" y="3293"/>
                    <a:pt x="3142" y="3292"/>
                    <a:pt x="3142" y="3291"/>
                  </a:cubicBezTo>
                  <a:cubicBezTo>
                    <a:pt x="3180" y="3323"/>
                    <a:pt x="3180" y="3383"/>
                    <a:pt x="3209" y="3412"/>
                  </a:cubicBezTo>
                  <a:cubicBezTo>
                    <a:pt x="3229" y="3407"/>
                    <a:pt x="3583" y="3352"/>
                    <a:pt x="3608" y="3343"/>
                  </a:cubicBezTo>
                  <a:cubicBezTo>
                    <a:pt x="3611" y="3354"/>
                    <a:pt x="3615" y="3365"/>
                    <a:pt x="3615" y="3370"/>
                  </a:cubicBezTo>
                  <a:cubicBezTo>
                    <a:pt x="3620" y="3364"/>
                    <a:pt x="3614" y="3342"/>
                    <a:pt x="3607" y="3332"/>
                  </a:cubicBezTo>
                  <a:lnTo>
                    <a:pt x="3592" y="3335"/>
                  </a:lnTo>
                  <a:cubicBezTo>
                    <a:pt x="3578" y="3310"/>
                    <a:pt x="3598" y="3326"/>
                    <a:pt x="3586" y="3300"/>
                  </a:cubicBezTo>
                  <a:cubicBezTo>
                    <a:pt x="3587" y="3299"/>
                    <a:pt x="3588" y="3299"/>
                    <a:pt x="3589" y="3299"/>
                  </a:cubicBezTo>
                  <a:cubicBezTo>
                    <a:pt x="3599" y="3299"/>
                    <a:pt x="3609" y="3319"/>
                    <a:pt x="3617" y="3337"/>
                  </a:cubicBezTo>
                  <a:cubicBezTo>
                    <a:pt x="3611" y="3319"/>
                    <a:pt x="3611" y="3297"/>
                    <a:pt x="3597" y="3294"/>
                  </a:cubicBezTo>
                  <a:cubicBezTo>
                    <a:pt x="3595" y="3275"/>
                    <a:pt x="3611" y="3291"/>
                    <a:pt x="3607" y="3268"/>
                  </a:cubicBezTo>
                  <a:cubicBezTo>
                    <a:pt x="3598" y="3254"/>
                    <a:pt x="3581" y="3238"/>
                    <a:pt x="3579" y="3218"/>
                  </a:cubicBezTo>
                  <a:lnTo>
                    <a:pt x="3582" y="3218"/>
                  </a:lnTo>
                  <a:cubicBezTo>
                    <a:pt x="3576" y="3171"/>
                    <a:pt x="3540" y="3160"/>
                    <a:pt x="3537" y="3118"/>
                  </a:cubicBezTo>
                  <a:lnTo>
                    <a:pt x="3537" y="3118"/>
                  </a:lnTo>
                  <a:lnTo>
                    <a:pt x="3541" y="3120"/>
                  </a:lnTo>
                  <a:cubicBezTo>
                    <a:pt x="3543" y="3105"/>
                    <a:pt x="3524" y="3081"/>
                    <a:pt x="3521" y="3055"/>
                  </a:cubicBezTo>
                  <a:lnTo>
                    <a:pt x="3521" y="3055"/>
                  </a:lnTo>
                  <a:cubicBezTo>
                    <a:pt x="3521" y="3059"/>
                    <a:pt x="3519" y="3063"/>
                    <a:pt x="3516" y="3063"/>
                  </a:cubicBezTo>
                  <a:cubicBezTo>
                    <a:pt x="3514" y="3063"/>
                    <a:pt x="3512" y="3061"/>
                    <a:pt x="3509" y="3056"/>
                  </a:cubicBezTo>
                  <a:cubicBezTo>
                    <a:pt x="3505" y="3024"/>
                    <a:pt x="3492" y="3008"/>
                    <a:pt x="3492" y="2985"/>
                  </a:cubicBezTo>
                  <a:lnTo>
                    <a:pt x="3474" y="2969"/>
                  </a:lnTo>
                  <a:cubicBezTo>
                    <a:pt x="3438" y="2870"/>
                    <a:pt x="3278" y="2485"/>
                    <a:pt x="3241" y="2386"/>
                  </a:cubicBezTo>
                  <a:lnTo>
                    <a:pt x="3241" y="2386"/>
                  </a:lnTo>
                  <a:lnTo>
                    <a:pt x="3244" y="2389"/>
                  </a:lnTo>
                  <a:cubicBezTo>
                    <a:pt x="3213" y="2313"/>
                    <a:pt x="3170" y="2195"/>
                    <a:pt x="3126" y="2079"/>
                  </a:cubicBezTo>
                  <a:lnTo>
                    <a:pt x="3126" y="2079"/>
                  </a:lnTo>
                  <a:cubicBezTo>
                    <a:pt x="3211" y="2110"/>
                    <a:pt x="3448" y="2245"/>
                    <a:pt x="3502" y="2283"/>
                  </a:cubicBezTo>
                  <a:cubicBezTo>
                    <a:pt x="3543" y="2286"/>
                    <a:pt x="3578" y="2318"/>
                    <a:pt x="3614" y="2325"/>
                  </a:cubicBezTo>
                  <a:lnTo>
                    <a:pt x="3608" y="2328"/>
                  </a:lnTo>
                  <a:cubicBezTo>
                    <a:pt x="3646" y="2340"/>
                    <a:pt x="3831" y="2456"/>
                    <a:pt x="3873" y="2472"/>
                  </a:cubicBezTo>
                  <a:lnTo>
                    <a:pt x="3869" y="2468"/>
                  </a:lnTo>
                  <a:lnTo>
                    <a:pt x="3869" y="2468"/>
                  </a:lnTo>
                  <a:cubicBezTo>
                    <a:pt x="3908" y="2477"/>
                    <a:pt x="3895" y="2490"/>
                    <a:pt x="3920" y="2510"/>
                  </a:cubicBezTo>
                  <a:cubicBezTo>
                    <a:pt x="3923" y="2501"/>
                    <a:pt x="3933" y="2498"/>
                    <a:pt x="3943" y="2498"/>
                  </a:cubicBezTo>
                  <a:cubicBezTo>
                    <a:pt x="3954" y="2498"/>
                    <a:pt x="3966" y="2501"/>
                    <a:pt x="3972" y="2504"/>
                  </a:cubicBezTo>
                  <a:lnTo>
                    <a:pt x="3969" y="2507"/>
                  </a:lnTo>
                  <a:cubicBezTo>
                    <a:pt x="3988" y="2513"/>
                    <a:pt x="4034" y="2520"/>
                    <a:pt x="4063" y="2533"/>
                  </a:cubicBezTo>
                  <a:lnTo>
                    <a:pt x="4057" y="2542"/>
                  </a:lnTo>
                  <a:cubicBezTo>
                    <a:pt x="4086" y="2545"/>
                    <a:pt x="4128" y="2573"/>
                    <a:pt x="4144" y="2581"/>
                  </a:cubicBezTo>
                  <a:cubicBezTo>
                    <a:pt x="4181" y="2606"/>
                    <a:pt x="4232" y="2654"/>
                    <a:pt x="4290" y="2670"/>
                  </a:cubicBezTo>
                  <a:lnTo>
                    <a:pt x="4310" y="2714"/>
                  </a:lnTo>
                  <a:lnTo>
                    <a:pt x="4316" y="2714"/>
                  </a:lnTo>
                  <a:cubicBezTo>
                    <a:pt x="4316" y="2714"/>
                    <a:pt x="4533" y="2446"/>
                    <a:pt x="4500" y="2346"/>
                  </a:cubicBezTo>
                  <a:lnTo>
                    <a:pt x="4505" y="2338"/>
                  </a:lnTo>
                  <a:lnTo>
                    <a:pt x="4491" y="2331"/>
                  </a:lnTo>
                  <a:cubicBezTo>
                    <a:pt x="4478" y="2318"/>
                    <a:pt x="4465" y="2324"/>
                    <a:pt x="4471" y="2316"/>
                  </a:cubicBezTo>
                  <a:lnTo>
                    <a:pt x="4471" y="2316"/>
                  </a:lnTo>
                  <a:lnTo>
                    <a:pt x="4492" y="2329"/>
                  </a:lnTo>
                  <a:cubicBezTo>
                    <a:pt x="4476" y="2318"/>
                    <a:pt x="4491" y="2319"/>
                    <a:pt x="4500" y="2318"/>
                  </a:cubicBezTo>
                  <a:cubicBezTo>
                    <a:pt x="4494" y="2313"/>
                    <a:pt x="4488" y="2309"/>
                    <a:pt x="4484" y="2303"/>
                  </a:cubicBezTo>
                  <a:lnTo>
                    <a:pt x="4484" y="2303"/>
                  </a:lnTo>
                  <a:cubicBezTo>
                    <a:pt x="4478" y="2305"/>
                    <a:pt x="4484" y="2309"/>
                    <a:pt x="4485" y="2312"/>
                  </a:cubicBezTo>
                  <a:cubicBezTo>
                    <a:pt x="4475" y="2311"/>
                    <a:pt x="4459" y="2312"/>
                    <a:pt x="4450" y="2302"/>
                  </a:cubicBezTo>
                  <a:cubicBezTo>
                    <a:pt x="4434" y="2292"/>
                    <a:pt x="4456" y="2287"/>
                    <a:pt x="4437" y="2276"/>
                  </a:cubicBezTo>
                  <a:cubicBezTo>
                    <a:pt x="4338" y="2213"/>
                    <a:pt x="4245" y="2149"/>
                    <a:pt x="4138" y="2093"/>
                  </a:cubicBezTo>
                  <a:cubicBezTo>
                    <a:pt x="4138" y="2091"/>
                    <a:pt x="4139" y="2090"/>
                    <a:pt x="4141" y="2090"/>
                  </a:cubicBezTo>
                  <a:cubicBezTo>
                    <a:pt x="4142" y="2090"/>
                    <a:pt x="4144" y="2091"/>
                    <a:pt x="4146" y="2091"/>
                  </a:cubicBezTo>
                  <a:cubicBezTo>
                    <a:pt x="4112" y="2077"/>
                    <a:pt x="4085" y="2061"/>
                    <a:pt x="4054" y="2050"/>
                  </a:cubicBezTo>
                  <a:cubicBezTo>
                    <a:pt x="4048" y="2041"/>
                    <a:pt x="4048" y="2035"/>
                    <a:pt x="4048" y="2029"/>
                  </a:cubicBezTo>
                  <a:cubicBezTo>
                    <a:pt x="4048" y="2030"/>
                    <a:pt x="4048" y="2030"/>
                    <a:pt x="4047" y="2030"/>
                  </a:cubicBezTo>
                  <a:cubicBezTo>
                    <a:pt x="4039" y="2030"/>
                    <a:pt x="4004" y="2012"/>
                    <a:pt x="3967" y="1994"/>
                  </a:cubicBezTo>
                  <a:cubicBezTo>
                    <a:pt x="3946" y="1984"/>
                    <a:pt x="3926" y="1973"/>
                    <a:pt x="3910" y="1965"/>
                  </a:cubicBezTo>
                  <a:cubicBezTo>
                    <a:pt x="3895" y="1957"/>
                    <a:pt x="3885" y="1951"/>
                    <a:pt x="3883" y="1949"/>
                  </a:cubicBezTo>
                  <a:lnTo>
                    <a:pt x="3873" y="1964"/>
                  </a:lnTo>
                  <a:cubicBezTo>
                    <a:pt x="3843" y="1948"/>
                    <a:pt x="3873" y="1942"/>
                    <a:pt x="3843" y="1930"/>
                  </a:cubicBezTo>
                  <a:cubicBezTo>
                    <a:pt x="3839" y="1933"/>
                    <a:pt x="3835" y="1934"/>
                    <a:pt x="3832" y="1934"/>
                  </a:cubicBezTo>
                  <a:cubicBezTo>
                    <a:pt x="3814" y="1934"/>
                    <a:pt x="3796" y="1908"/>
                    <a:pt x="3783" y="1908"/>
                  </a:cubicBezTo>
                  <a:cubicBezTo>
                    <a:pt x="3782" y="1908"/>
                    <a:pt x="3781" y="1908"/>
                    <a:pt x="3780" y="1909"/>
                  </a:cubicBezTo>
                  <a:cubicBezTo>
                    <a:pt x="3782" y="1907"/>
                    <a:pt x="3767" y="1900"/>
                    <a:pt x="3771" y="1892"/>
                  </a:cubicBezTo>
                  <a:lnTo>
                    <a:pt x="3771" y="1892"/>
                  </a:lnTo>
                  <a:cubicBezTo>
                    <a:pt x="3769" y="1895"/>
                    <a:pt x="3766" y="1896"/>
                    <a:pt x="3764" y="1896"/>
                  </a:cubicBezTo>
                  <a:cubicBezTo>
                    <a:pt x="3758" y="1896"/>
                    <a:pt x="3753" y="1888"/>
                    <a:pt x="3745" y="1887"/>
                  </a:cubicBezTo>
                  <a:lnTo>
                    <a:pt x="3745" y="1887"/>
                  </a:lnTo>
                  <a:cubicBezTo>
                    <a:pt x="3741" y="1888"/>
                    <a:pt x="3745" y="1891"/>
                    <a:pt x="3747" y="1897"/>
                  </a:cubicBezTo>
                  <a:lnTo>
                    <a:pt x="3723" y="1890"/>
                  </a:lnTo>
                  <a:cubicBezTo>
                    <a:pt x="3718" y="1883"/>
                    <a:pt x="3719" y="1876"/>
                    <a:pt x="3725" y="1876"/>
                  </a:cubicBezTo>
                  <a:cubicBezTo>
                    <a:pt x="3726" y="1876"/>
                    <a:pt x="3728" y="1876"/>
                    <a:pt x="3729" y="1876"/>
                  </a:cubicBezTo>
                  <a:cubicBezTo>
                    <a:pt x="3703" y="1860"/>
                    <a:pt x="3627" y="1817"/>
                    <a:pt x="3550" y="1773"/>
                  </a:cubicBezTo>
                  <a:cubicBezTo>
                    <a:pt x="3503" y="1748"/>
                    <a:pt x="3457" y="1722"/>
                    <a:pt x="3420" y="1705"/>
                  </a:cubicBezTo>
                  <a:cubicBezTo>
                    <a:pt x="3672" y="1619"/>
                    <a:pt x="4034" y="1506"/>
                    <a:pt x="4141" y="1477"/>
                  </a:cubicBezTo>
                  <a:cubicBezTo>
                    <a:pt x="4214" y="1437"/>
                    <a:pt x="4316" y="1415"/>
                    <a:pt x="4389" y="1380"/>
                  </a:cubicBezTo>
                  <a:lnTo>
                    <a:pt x="4389" y="1380"/>
                  </a:lnTo>
                  <a:lnTo>
                    <a:pt x="4382" y="1387"/>
                  </a:lnTo>
                  <a:cubicBezTo>
                    <a:pt x="4463" y="1354"/>
                    <a:pt x="4934" y="1214"/>
                    <a:pt x="5027" y="1177"/>
                  </a:cubicBezTo>
                  <a:lnTo>
                    <a:pt x="5027" y="1177"/>
                  </a:lnTo>
                  <a:lnTo>
                    <a:pt x="5014" y="1180"/>
                  </a:lnTo>
                  <a:cubicBezTo>
                    <a:pt x="5094" y="1144"/>
                    <a:pt x="5088" y="1164"/>
                    <a:pt x="5157" y="1147"/>
                  </a:cubicBezTo>
                  <a:cubicBezTo>
                    <a:pt x="5142" y="1134"/>
                    <a:pt x="5211" y="1100"/>
                    <a:pt x="5237" y="1090"/>
                  </a:cubicBezTo>
                  <a:lnTo>
                    <a:pt x="5237" y="1094"/>
                  </a:lnTo>
                  <a:cubicBezTo>
                    <a:pt x="5278" y="1078"/>
                    <a:pt x="5366" y="1033"/>
                    <a:pt x="5433" y="1010"/>
                  </a:cubicBezTo>
                  <a:lnTo>
                    <a:pt x="5433" y="1020"/>
                  </a:lnTo>
                  <a:cubicBezTo>
                    <a:pt x="5487" y="991"/>
                    <a:pt x="5595" y="962"/>
                    <a:pt x="5636" y="949"/>
                  </a:cubicBezTo>
                  <a:cubicBezTo>
                    <a:pt x="5731" y="924"/>
                    <a:pt x="5879" y="893"/>
                    <a:pt x="6000" y="845"/>
                  </a:cubicBezTo>
                  <a:lnTo>
                    <a:pt x="6089" y="848"/>
                  </a:lnTo>
                  <a:lnTo>
                    <a:pt x="6099" y="841"/>
                  </a:lnTo>
                  <a:cubicBezTo>
                    <a:pt x="6099" y="841"/>
                    <a:pt x="6108" y="750"/>
                    <a:pt x="6093" y="657"/>
                  </a:cubicBezTo>
                  <a:lnTo>
                    <a:pt x="6095" y="657"/>
                  </a:lnTo>
                  <a:cubicBezTo>
                    <a:pt x="6082" y="564"/>
                    <a:pt x="6044" y="468"/>
                    <a:pt x="5950" y="458"/>
                  </a:cubicBezTo>
                  <a:lnTo>
                    <a:pt x="5950" y="447"/>
                  </a:lnTo>
                  <a:lnTo>
                    <a:pt x="5917" y="459"/>
                  </a:lnTo>
                  <a:cubicBezTo>
                    <a:pt x="5886" y="465"/>
                    <a:pt x="5869" y="476"/>
                    <a:pt x="5863" y="476"/>
                  </a:cubicBezTo>
                  <a:cubicBezTo>
                    <a:pt x="5861" y="476"/>
                    <a:pt x="5860" y="475"/>
                    <a:pt x="5860" y="472"/>
                  </a:cubicBezTo>
                  <a:lnTo>
                    <a:pt x="5916" y="458"/>
                  </a:lnTo>
                  <a:lnTo>
                    <a:pt x="5916" y="458"/>
                  </a:lnTo>
                  <a:cubicBezTo>
                    <a:pt x="5906" y="460"/>
                    <a:pt x="5900" y="461"/>
                    <a:pt x="5897" y="461"/>
                  </a:cubicBezTo>
                  <a:cubicBezTo>
                    <a:pt x="5886" y="461"/>
                    <a:pt x="5904" y="451"/>
                    <a:pt x="5914" y="443"/>
                  </a:cubicBezTo>
                  <a:lnTo>
                    <a:pt x="5914" y="443"/>
                  </a:lnTo>
                  <a:cubicBezTo>
                    <a:pt x="5898" y="447"/>
                    <a:pt x="5881" y="450"/>
                    <a:pt x="5866" y="452"/>
                  </a:cubicBezTo>
                  <a:cubicBezTo>
                    <a:pt x="5863" y="454"/>
                    <a:pt x="5865" y="455"/>
                    <a:pt x="5867" y="455"/>
                  </a:cubicBezTo>
                  <a:cubicBezTo>
                    <a:pt x="5869" y="455"/>
                    <a:pt x="5873" y="454"/>
                    <a:pt x="5877" y="454"/>
                  </a:cubicBezTo>
                  <a:cubicBezTo>
                    <a:pt x="5878" y="454"/>
                    <a:pt x="5879" y="455"/>
                    <a:pt x="5881" y="455"/>
                  </a:cubicBezTo>
                  <a:cubicBezTo>
                    <a:pt x="5860" y="463"/>
                    <a:pt x="5833" y="482"/>
                    <a:pt x="5805" y="485"/>
                  </a:cubicBezTo>
                  <a:cubicBezTo>
                    <a:pt x="5797" y="488"/>
                    <a:pt x="5792" y="488"/>
                    <a:pt x="5789" y="488"/>
                  </a:cubicBezTo>
                  <a:cubicBezTo>
                    <a:pt x="5778" y="488"/>
                    <a:pt x="5783" y="480"/>
                    <a:pt x="5770" y="480"/>
                  </a:cubicBezTo>
                  <a:cubicBezTo>
                    <a:pt x="5766" y="480"/>
                    <a:pt x="5760" y="481"/>
                    <a:pt x="5749" y="484"/>
                  </a:cubicBezTo>
                  <a:cubicBezTo>
                    <a:pt x="5496" y="554"/>
                    <a:pt x="5251" y="621"/>
                    <a:pt x="5001" y="704"/>
                  </a:cubicBezTo>
                  <a:cubicBezTo>
                    <a:pt x="4993" y="702"/>
                    <a:pt x="5001" y="699"/>
                    <a:pt x="5008" y="697"/>
                  </a:cubicBezTo>
                  <a:lnTo>
                    <a:pt x="5008" y="697"/>
                  </a:lnTo>
                  <a:cubicBezTo>
                    <a:pt x="4934" y="724"/>
                    <a:pt x="4865" y="745"/>
                    <a:pt x="4798" y="771"/>
                  </a:cubicBezTo>
                  <a:cubicBezTo>
                    <a:pt x="4793" y="772"/>
                    <a:pt x="4789" y="772"/>
                    <a:pt x="4786" y="772"/>
                  </a:cubicBezTo>
                  <a:cubicBezTo>
                    <a:pt x="4774" y="772"/>
                    <a:pt x="4769" y="769"/>
                    <a:pt x="4763" y="768"/>
                  </a:cubicBezTo>
                  <a:lnTo>
                    <a:pt x="4763" y="768"/>
                  </a:lnTo>
                  <a:cubicBezTo>
                    <a:pt x="4771" y="769"/>
                    <a:pt x="4676" y="803"/>
                    <a:pt x="4580" y="835"/>
                  </a:cubicBezTo>
                  <a:cubicBezTo>
                    <a:pt x="4530" y="852"/>
                    <a:pt x="4482" y="868"/>
                    <a:pt x="4444" y="880"/>
                  </a:cubicBezTo>
                  <a:cubicBezTo>
                    <a:pt x="4406" y="893"/>
                    <a:pt x="4382" y="900"/>
                    <a:pt x="4380" y="900"/>
                  </a:cubicBezTo>
                  <a:lnTo>
                    <a:pt x="4380" y="919"/>
                  </a:lnTo>
                  <a:cubicBezTo>
                    <a:pt x="4359" y="926"/>
                    <a:pt x="4348" y="929"/>
                    <a:pt x="4341" y="929"/>
                  </a:cubicBezTo>
                  <a:cubicBezTo>
                    <a:pt x="4330" y="929"/>
                    <a:pt x="4330" y="924"/>
                    <a:pt x="4321" y="924"/>
                  </a:cubicBezTo>
                  <a:cubicBezTo>
                    <a:pt x="4315" y="924"/>
                    <a:pt x="4305" y="926"/>
                    <a:pt x="4286" y="934"/>
                  </a:cubicBezTo>
                  <a:cubicBezTo>
                    <a:pt x="4267" y="967"/>
                    <a:pt x="4170" y="969"/>
                    <a:pt x="4150" y="989"/>
                  </a:cubicBezTo>
                  <a:cubicBezTo>
                    <a:pt x="4150" y="989"/>
                    <a:pt x="4150" y="989"/>
                    <a:pt x="4150" y="989"/>
                  </a:cubicBezTo>
                  <a:cubicBezTo>
                    <a:pt x="4147" y="989"/>
                    <a:pt x="4131" y="993"/>
                    <a:pt x="4123" y="993"/>
                  </a:cubicBezTo>
                  <a:cubicBezTo>
                    <a:pt x="4119" y="993"/>
                    <a:pt x="4117" y="993"/>
                    <a:pt x="4117" y="991"/>
                  </a:cubicBezTo>
                  <a:cubicBezTo>
                    <a:pt x="4111" y="1007"/>
                    <a:pt x="4083" y="1005"/>
                    <a:pt x="4063" y="1016"/>
                  </a:cubicBezTo>
                  <a:cubicBezTo>
                    <a:pt x="4060" y="1018"/>
                    <a:pt x="4060" y="1019"/>
                    <a:pt x="4063" y="1019"/>
                  </a:cubicBezTo>
                  <a:cubicBezTo>
                    <a:pt x="4066" y="1019"/>
                    <a:pt x="4070" y="1018"/>
                    <a:pt x="4073" y="1018"/>
                  </a:cubicBezTo>
                  <a:cubicBezTo>
                    <a:pt x="4075" y="1018"/>
                    <a:pt x="4076" y="1018"/>
                    <a:pt x="4077" y="1018"/>
                  </a:cubicBezTo>
                  <a:lnTo>
                    <a:pt x="4029" y="1040"/>
                  </a:lnTo>
                  <a:cubicBezTo>
                    <a:pt x="4027" y="1040"/>
                    <a:pt x="4025" y="1041"/>
                    <a:pt x="4023" y="1041"/>
                  </a:cubicBezTo>
                  <a:cubicBezTo>
                    <a:pt x="4008" y="1041"/>
                    <a:pt x="4004" y="1035"/>
                    <a:pt x="4022" y="1027"/>
                  </a:cubicBezTo>
                  <a:lnTo>
                    <a:pt x="4022" y="1027"/>
                  </a:lnTo>
                  <a:cubicBezTo>
                    <a:pt x="3913" y="1059"/>
                    <a:pt x="3454" y="1202"/>
                    <a:pt x="3237" y="1278"/>
                  </a:cubicBezTo>
                  <a:cubicBezTo>
                    <a:pt x="3243" y="1269"/>
                    <a:pt x="3247" y="1262"/>
                    <a:pt x="3251" y="1256"/>
                  </a:cubicBezTo>
                  <a:cubicBezTo>
                    <a:pt x="3257" y="1208"/>
                    <a:pt x="3294" y="1163"/>
                    <a:pt x="3305" y="1119"/>
                  </a:cubicBezTo>
                  <a:lnTo>
                    <a:pt x="3307" y="1123"/>
                  </a:lnTo>
                  <a:cubicBezTo>
                    <a:pt x="3323" y="1078"/>
                    <a:pt x="3463" y="845"/>
                    <a:pt x="3483" y="794"/>
                  </a:cubicBezTo>
                  <a:lnTo>
                    <a:pt x="3483" y="794"/>
                  </a:lnTo>
                  <a:lnTo>
                    <a:pt x="3477" y="799"/>
                  </a:lnTo>
                  <a:cubicBezTo>
                    <a:pt x="3492" y="752"/>
                    <a:pt x="3505" y="765"/>
                    <a:pt x="3527" y="734"/>
                  </a:cubicBezTo>
                  <a:cubicBezTo>
                    <a:pt x="3509" y="730"/>
                    <a:pt x="3519" y="689"/>
                    <a:pt x="3525" y="675"/>
                  </a:cubicBezTo>
                  <a:lnTo>
                    <a:pt x="3525" y="675"/>
                  </a:lnTo>
                  <a:lnTo>
                    <a:pt x="3528" y="676"/>
                  </a:lnTo>
                  <a:cubicBezTo>
                    <a:pt x="3537" y="654"/>
                    <a:pt x="3548" y="599"/>
                    <a:pt x="3566" y="563"/>
                  </a:cubicBezTo>
                  <a:lnTo>
                    <a:pt x="3573" y="568"/>
                  </a:lnTo>
                  <a:cubicBezTo>
                    <a:pt x="3581" y="535"/>
                    <a:pt x="3613" y="482"/>
                    <a:pt x="3624" y="461"/>
                  </a:cubicBezTo>
                  <a:cubicBezTo>
                    <a:pt x="3653" y="415"/>
                    <a:pt x="3709" y="350"/>
                    <a:pt x="3732" y="280"/>
                  </a:cubicBezTo>
                  <a:lnTo>
                    <a:pt x="3779" y="254"/>
                  </a:lnTo>
                  <a:lnTo>
                    <a:pt x="3779" y="246"/>
                  </a:lnTo>
                  <a:cubicBezTo>
                    <a:pt x="3779" y="246"/>
                    <a:pt x="3715" y="188"/>
                    <a:pt x="3636" y="137"/>
                  </a:cubicBezTo>
                  <a:cubicBezTo>
                    <a:pt x="3572" y="96"/>
                    <a:pt x="3500" y="59"/>
                    <a:pt x="3446" y="59"/>
                  </a:cubicBezTo>
                  <a:cubicBezTo>
                    <a:pt x="3433" y="59"/>
                    <a:pt x="3421" y="61"/>
                    <a:pt x="3410" y="66"/>
                  </a:cubicBezTo>
                  <a:lnTo>
                    <a:pt x="3401" y="60"/>
                  </a:lnTo>
                  <a:lnTo>
                    <a:pt x="3394" y="77"/>
                  </a:lnTo>
                  <a:cubicBezTo>
                    <a:pt x="3380" y="92"/>
                    <a:pt x="3383" y="105"/>
                    <a:pt x="3378" y="105"/>
                  </a:cubicBezTo>
                  <a:cubicBezTo>
                    <a:pt x="3377" y="105"/>
                    <a:pt x="3376" y="105"/>
                    <a:pt x="3375" y="104"/>
                  </a:cubicBezTo>
                  <a:lnTo>
                    <a:pt x="3391" y="76"/>
                  </a:lnTo>
                  <a:lnTo>
                    <a:pt x="3391" y="76"/>
                  </a:lnTo>
                  <a:cubicBezTo>
                    <a:pt x="3387" y="82"/>
                    <a:pt x="3384" y="85"/>
                    <a:pt x="3383" y="85"/>
                  </a:cubicBezTo>
                  <a:cubicBezTo>
                    <a:pt x="3380" y="85"/>
                    <a:pt x="3381" y="75"/>
                    <a:pt x="3381" y="69"/>
                  </a:cubicBezTo>
                  <a:lnTo>
                    <a:pt x="3381" y="69"/>
                  </a:lnTo>
                  <a:cubicBezTo>
                    <a:pt x="3375" y="76"/>
                    <a:pt x="3369" y="85"/>
                    <a:pt x="3363" y="89"/>
                  </a:cubicBezTo>
                  <a:cubicBezTo>
                    <a:pt x="3364" y="91"/>
                    <a:pt x="3365" y="92"/>
                    <a:pt x="3365" y="92"/>
                  </a:cubicBezTo>
                  <a:cubicBezTo>
                    <a:pt x="3367" y="92"/>
                    <a:pt x="3369" y="88"/>
                    <a:pt x="3372" y="86"/>
                  </a:cubicBezTo>
                  <a:lnTo>
                    <a:pt x="3372" y="86"/>
                  </a:lnTo>
                  <a:cubicBezTo>
                    <a:pt x="3369" y="99"/>
                    <a:pt x="3369" y="118"/>
                    <a:pt x="3358" y="130"/>
                  </a:cubicBezTo>
                  <a:cubicBezTo>
                    <a:pt x="3354" y="136"/>
                    <a:pt x="3351" y="138"/>
                    <a:pt x="3349" y="138"/>
                  </a:cubicBezTo>
                  <a:cubicBezTo>
                    <a:pt x="3346" y="138"/>
                    <a:pt x="3344" y="136"/>
                    <a:pt x="3341" y="136"/>
                  </a:cubicBezTo>
                  <a:cubicBezTo>
                    <a:pt x="3338" y="136"/>
                    <a:pt x="3334" y="138"/>
                    <a:pt x="3329" y="147"/>
                  </a:cubicBezTo>
                  <a:cubicBezTo>
                    <a:pt x="3253" y="271"/>
                    <a:pt x="3176" y="389"/>
                    <a:pt x="3109" y="520"/>
                  </a:cubicBezTo>
                  <a:cubicBezTo>
                    <a:pt x="3108" y="520"/>
                    <a:pt x="3107" y="521"/>
                    <a:pt x="3107" y="521"/>
                  </a:cubicBezTo>
                  <a:cubicBezTo>
                    <a:pt x="3105" y="521"/>
                    <a:pt x="3106" y="517"/>
                    <a:pt x="3106" y="513"/>
                  </a:cubicBezTo>
                  <a:lnTo>
                    <a:pt x="3106" y="513"/>
                  </a:lnTo>
                  <a:cubicBezTo>
                    <a:pt x="3090" y="554"/>
                    <a:pt x="3069" y="589"/>
                    <a:pt x="3055" y="625"/>
                  </a:cubicBezTo>
                  <a:cubicBezTo>
                    <a:pt x="3046" y="634"/>
                    <a:pt x="3039" y="634"/>
                    <a:pt x="3033" y="634"/>
                  </a:cubicBezTo>
                  <a:cubicBezTo>
                    <a:pt x="3039" y="634"/>
                    <a:pt x="3015" y="683"/>
                    <a:pt x="2989" y="734"/>
                  </a:cubicBezTo>
                  <a:cubicBezTo>
                    <a:pt x="2976" y="761"/>
                    <a:pt x="2963" y="785"/>
                    <a:pt x="2953" y="804"/>
                  </a:cubicBezTo>
                  <a:cubicBezTo>
                    <a:pt x="2942" y="825"/>
                    <a:pt x="2935" y="838"/>
                    <a:pt x="2935" y="838"/>
                  </a:cubicBezTo>
                  <a:lnTo>
                    <a:pt x="2950" y="848"/>
                  </a:lnTo>
                  <a:cubicBezTo>
                    <a:pt x="2929" y="887"/>
                    <a:pt x="2925" y="851"/>
                    <a:pt x="2910" y="889"/>
                  </a:cubicBezTo>
                  <a:cubicBezTo>
                    <a:pt x="2926" y="914"/>
                    <a:pt x="2878" y="947"/>
                    <a:pt x="2883" y="965"/>
                  </a:cubicBezTo>
                  <a:cubicBezTo>
                    <a:pt x="2883" y="965"/>
                    <a:pt x="2883" y="964"/>
                    <a:pt x="2883" y="964"/>
                  </a:cubicBezTo>
                  <a:cubicBezTo>
                    <a:pt x="2881" y="964"/>
                    <a:pt x="2873" y="977"/>
                    <a:pt x="2867" y="977"/>
                  </a:cubicBezTo>
                  <a:cubicBezTo>
                    <a:pt x="2867" y="977"/>
                    <a:pt x="2866" y="977"/>
                    <a:pt x="2865" y="976"/>
                  </a:cubicBezTo>
                  <a:lnTo>
                    <a:pt x="2865" y="976"/>
                  </a:lnTo>
                  <a:cubicBezTo>
                    <a:pt x="2874" y="988"/>
                    <a:pt x="2859" y="995"/>
                    <a:pt x="2857" y="1008"/>
                  </a:cubicBezTo>
                  <a:cubicBezTo>
                    <a:pt x="2857" y="1010"/>
                    <a:pt x="2857" y="1011"/>
                    <a:pt x="2858" y="1011"/>
                  </a:cubicBezTo>
                  <a:cubicBezTo>
                    <a:pt x="2860" y="1011"/>
                    <a:pt x="2863" y="1007"/>
                    <a:pt x="2867" y="1007"/>
                  </a:cubicBezTo>
                  <a:lnTo>
                    <a:pt x="2867" y="1007"/>
                  </a:lnTo>
                  <a:lnTo>
                    <a:pt x="2858" y="1033"/>
                  </a:lnTo>
                  <a:cubicBezTo>
                    <a:pt x="2854" y="1037"/>
                    <a:pt x="2851" y="1039"/>
                    <a:pt x="2848" y="1039"/>
                  </a:cubicBezTo>
                  <a:cubicBezTo>
                    <a:pt x="2844" y="1039"/>
                    <a:pt x="2842" y="1035"/>
                    <a:pt x="2845" y="1029"/>
                  </a:cubicBezTo>
                  <a:lnTo>
                    <a:pt x="2845" y="1029"/>
                  </a:lnTo>
                  <a:cubicBezTo>
                    <a:pt x="2835" y="1046"/>
                    <a:pt x="2813" y="1084"/>
                    <a:pt x="2787" y="1131"/>
                  </a:cubicBezTo>
                  <a:cubicBezTo>
                    <a:pt x="2782" y="1113"/>
                    <a:pt x="2779" y="1099"/>
                    <a:pt x="2776" y="1088"/>
                  </a:cubicBezTo>
                  <a:cubicBezTo>
                    <a:pt x="2747" y="1051"/>
                    <a:pt x="2741" y="992"/>
                    <a:pt x="2718" y="953"/>
                  </a:cubicBezTo>
                  <a:lnTo>
                    <a:pt x="2718" y="953"/>
                  </a:lnTo>
                  <a:lnTo>
                    <a:pt x="2724" y="956"/>
                  </a:lnTo>
                  <a:cubicBezTo>
                    <a:pt x="2704" y="912"/>
                    <a:pt x="2637" y="650"/>
                    <a:pt x="2615" y="598"/>
                  </a:cubicBezTo>
                  <a:lnTo>
                    <a:pt x="2615" y="606"/>
                  </a:lnTo>
                  <a:cubicBezTo>
                    <a:pt x="2591" y="563"/>
                    <a:pt x="2609" y="564"/>
                    <a:pt x="2603" y="525"/>
                  </a:cubicBezTo>
                  <a:lnTo>
                    <a:pt x="2603" y="525"/>
                  </a:lnTo>
                  <a:cubicBezTo>
                    <a:pt x="2601" y="526"/>
                    <a:pt x="2599" y="526"/>
                    <a:pt x="2598" y="526"/>
                  </a:cubicBezTo>
                  <a:cubicBezTo>
                    <a:pt x="2584" y="526"/>
                    <a:pt x="2566" y="497"/>
                    <a:pt x="2561" y="484"/>
                  </a:cubicBezTo>
                  <a:lnTo>
                    <a:pt x="2564" y="482"/>
                  </a:lnTo>
                  <a:cubicBezTo>
                    <a:pt x="2555" y="461"/>
                    <a:pt x="2523" y="414"/>
                    <a:pt x="2510" y="376"/>
                  </a:cubicBezTo>
                  <a:lnTo>
                    <a:pt x="2520" y="375"/>
                  </a:lnTo>
                  <a:cubicBezTo>
                    <a:pt x="2500" y="347"/>
                    <a:pt x="2487" y="286"/>
                    <a:pt x="2479" y="264"/>
                  </a:cubicBezTo>
                  <a:cubicBezTo>
                    <a:pt x="2468" y="210"/>
                    <a:pt x="2460" y="126"/>
                    <a:pt x="2427" y="60"/>
                  </a:cubicBezTo>
                  <a:lnTo>
                    <a:pt x="2441" y="6"/>
                  </a:lnTo>
                  <a:lnTo>
                    <a:pt x="243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5"/>
            <p:cNvSpPr/>
            <p:nvPr/>
          </p:nvSpPr>
          <p:spPr>
            <a:xfrm flipH="1">
              <a:off x="8842513" y="4202619"/>
              <a:ext cx="73762" cy="67430"/>
            </a:xfrm>
            <a:custGeom>
              <a:avLst/>
              <a:gdLst/>
              <a:ahLst/>
              <a:cxnLst/>
              <a:rect l="l" t="t" r="r" b="b"/>
              <a:pathLst>
                <a:path w="2085" h="1906" extrusionOk="0">
                  <a:moveTo>
                    <a:pt x="1172" y="162"/>
                  </a:moveTo>
                  <a:cubicBezTo>
                    <a:pt x="1358" y="162"/>
                    <a:pt x="1530" y="265"/>
                    <a:pt x="1622" y="430"/>
                  </a:cubicBezTo>
                  <a:cubicBezTo>
                    <a:pt x="1523" y="298"/>
                    <a:pt x="1378" y="193"/>
                    <a:pt x="1216" y="193"/>
                  </a:cubicBezTo>
                  <a:cubicBezTo>
                    <a:pt x="1205" y="193"/>
                    <a:pt x="1195" y="193"/>
                    <a:pt x="1185" y="194"/>
                  </a:cubicBezTo>
                  <a:cubicBezTo>
                    <a:pt x="1141" y="198"/>
                    <a:pt x="1102" y="210"/>
                    <a:pt x="1067" y="229"/>
                  </a:cubicBezTo>
                  <a:cubicBezTo>
                    <a:pt x="1042" y="226"/>
                    <a:pt x="1017" y="225"/>
                    <a:pt x="993" y="225"/>
                  </a:cubicBezTo>
                  <a:cubicBezTo>
                    <a:pt x="966" y="225"/>
                    <a:pt x="940" y="226"/>
                    <a:pt x="914" y="230"/>
                  </a:cubicBezTo>
                  <a:cubicBezTo>
                    <a:pt x="924" y="225"/>
                    <a:pt x="934" y="220"/>
                    <a:pt x="944" y="214"/>
                  </a:cubicBezTo>
                  <a:cubicBezTo>
                    <a:pt x="1020" y="178"/>
                    <a:pt x="1097" y="162"/>
                    <a:pt x="1172" y="162"/>
                  </a:cubicBezTo>
                  <a:close/>
                  <a:moveTo>
                    <a:pt x="936" y="345"/>
                  </a:moveTo>
                  <a:lnTo>
                    <a:pt x="936" y="345"/>
                  </a:lnTo>
                  <a:cubicBezTo>
                    <a:pt x="931" y="354"/>
                    <a:pt x="925" y="361"/>
                    <a:pt x="921" y="369"/>
                  </a:cubicBezTo>
                  <a:cubicBezTo>
                    <a:pt x="855" y="474"/>
                    <a:pt x="869" y="600"/>
                    <a:pt x="918" y="710"/>
                  </a:cubicBezTo>
                  <a:cubicBezTo>
                    <a:pt x="928" y="733"/>
                    <a:pt x="941" y="755"/>
                    <a:pt x="955" y="777"/>
                  </a:cubicBezTo>
                  <a:cubicBezTo>
                    <a:pt x="914" y="759"/>
                    <a:pt x="877" y="736"/>
                    <a:pt x="848" y="702"/>
                  </a:cubicBezTo>
                  <a:cubicBezTo>
                    <a:pt x="736" y="577"/>
                    <a:pt x="761" y="383"/>
                    <a:pt x="936" y="345"/>
                  </a:cubicBezTo>
                  <a:close/>
                  <a:moveTo>
                    <a:pt x="1102" y="347"/>
                  </a:moveTo>
                  <a:lnTo>
                    <a:pt x="1102" y="347"/>
                  </a:lnTo>
                  <a:cubicBezTo>
                    <a:pt x="1249" y="370"/>
                    <a:pt x="1409" y="447"/>
                    <a:pt x="1475" y="560"/>
                  </a:cubicBezTo>
                  <a:cubicBezTo>
                    <a:pt x="1512" y="627"/>
                    <a:pt x="1512" y="702"/>
                    <a:pt x="1491" y="777"/>
                  </a:cubicBezTo>
                  <a:cubicBezTo>
                    <a:pt x="1459" y="793"/>
                    <a:pt x="1422" y="800"/>
                    <a:pt x="1384" y="804"/>
                  </a:cubicBezTo>
                  <a:cubicBezTo>
                    <a:pt x="1348" y="781"/>
                    <a:pt x="1311" y="756"/>
                    <a:pt x="1276" y="729"/>
                  </a:cubicBezTo>
                  <a:cubicBezTo>
                    <a:pt x="1215" y="680"/>
                    <a:pt x="1144" y="640"/>
                    <a:pt x="1103" y="571"/>
                  </a:cubicBezTo>
                  <a:cubicBezTo>
                    <a:pt x="1064" y="503"/>
                    <a:pt x="1042" y="402"/>
                    <a:pt x="1102" y="347"/>
                  </a:cubicBezTo>
                  <a:close/>
                  <a:moveTo>
                    <a:pt x="1665" y="937"/>
                  </a:moveTo>
                  <a:lnTo>
                    <a:pt x="1665" y="937"/>
                  </a:lnTo>
                  <a:cubicBezTo>
                    <a:pt x="1662" y="950"/>
                    <a:pt x="1658" y="963"/>
                    <a:pt x="1654" y="976"/>
                  </a:cubicBezTo>
                  <a:cubicBezTo>
                    <a:pt x="1648" y="972"/>
                    <a:pt x="1642" y="967"/>
                    <a:pt x="1636" y="962"/>
                  </a:cubicBezTo>
                  <a:cubicBezTo>
                    <a:pt x="1646" y="954"/>
                    <a:pt x="1657" y="946"/>
                    <a:pt x="1665" y="937"/>
                  </a:cubicBezTo>
                  <a:close/>
                  <a:moveTo>
                    <a:pt x="631" y="463"/>
                  </a:moveTo>
                  <a:lnTo>
                    <a:pt x="631" y="463"/>
                  </a:lnTo>
                  <a:cubicBezTo>
                    <a:pt x="599" y="583"/>
                    <a:pt x="633" y="723"/>
                    <a:pt x="705" y="823"/>
                  </a:cubicBezTo>
                  <a:cubicBezTo>
                    <a:pt x="826" y="994"/>
                    <a:pt x="1042" y="1048"/>
                    <a:pt x="1243" y="1052"/>
                  </a:cubicBezTo>
                  <a:cubicBezTo>
                    <a:pt x="1259" y="1064"/>
                    <a:pt x="1276" y="1075"/>
                    <a:pt x="1295" y="1087"/>
                  </a:cubicBezTo>
                  <a:cubicBezTo>
                    <a:pt x="1184" y="1196"/>
                    <a:pt x="1027" y="1266"/>
                    <a:pt x="881" y="1266"/>
                  </a:cubicBezTo>
                  <a:cubicBezTo>
                    <a:pt x="731" y="1266"/>
                    <a:pt x="593" y="1193"/>
                    <a:pt x="525" y="1014"/>
                  </a:cubicBezTo>
                  <a:cubicBezTo>
                    <a:pt x="448" y="816"/>
                    <a:pt x="509" y="619"/>
                    <a:pt x="631" y="463"/>
                  </a:cubicBezTo>
                  <a:close/>
                  <a:moveTo>
                    <a:pt x="483" y="364"/>
                  </a:moveTo>
                  <a:cubicBezTo>
                    <a:pt x="260" y="653"/>
                    <a:pt x="199" y="1066"/>
                    <a:pt x="507" y="1336"/>
                  </a:cubicBezTo>
                  <a:cubicBezTo>
                    <a:pt x="622" y="1435"/>
                    <a:pt x="752" y="1478"/>
                    <a:pt x="883" y="1478"/>
                  </a:cubicBezTo>
                  <a:cubicBezTo>
                    <a:pt x="1102" y="1478"/>
                    <a:pt x="1323" y="1358"/>
                    <a:pt x="1472" y="1182"/>
                  </a:cubicBezTo>
                  <a:cubicBezTo>
                    <a:pt x="1496" y="1190"/>
                    <a:pt x="1523" y="1196"/>
                    <a:pt x="1547" y="1199"/>
                  </a:cubicBezTo>
                  <a:cubicBezTo>
                    <a:pt x="1472" y="1317"/>
                    <a:pt x="1367" y="1419"/>
                    <a:pt x="1247" y="1495"/>
                  </a:cubicBezTo>
                  <a:cubicBezTo>
                    <a:pt x="1121" y="1574"/>
                    <a:pt x="961" y="1623"/>
                    <a:pt x="808" y="1623"/>
                  </a:cubicBezTo>
                  <a:cubicBezTo>
                    <a:pt x="596" y="1623"/>
                    <a:pt x="397" y="1528"/>
                    <a:pt x="322" y="1291"/>
                  </a:cubicBezTo>
                  <a:cubicBezTo>
                    <a:pt x="228" y="988"/>
                    <a:pt x="274" y="605"/>
                    <a:pt x="483" y="364"/>
                  </a:cubicBezTo>
                  <a:close/>
                  <a:moveTo>
                    <a:pt x="1163" y="1"/>
                  </a:moveTo>
                  <a:cubicBezTo>
                    <a:pt x="997" y="1"/>
                    <a:pt x="837" y="65"/>
                    <a:pt x="694" y="163"/>
                  </a:cubicBezTo>
                  <a:cubicBezTo>
                    <a:pt x="691" y="165"/>
                    <a:pt x="688" y="166"/>
                    <a:pt x="685" y="169"/>
                  </a:cubicBezTo>
                  <a:cubicBezTo>
                    <a:pt x="200" y="207"/>
                    <a:pt x="0" y="951"/>
                    <a:pt x="92" y="1348"/>
                  </a:cubicBezTo>
                  <a:cubicBezTo>
                    <a:pt x="181" y="1724"/>
                    <a:pt x="500" y="1906"/>
                    <a:pt x="838" y="1906"/>
                  </a:cubicBezTo>
                  <a:cubicBezTo>
                    <a:pt x="1003" y="1906"/>
                    <a:pt x="1172" y="1862"/>
                    <a:pt x="1322" y="1777"/>
                  </a:cubicBezTo>
                  <a:cubicBezTo>
                    <a:pt x="1770" y="1521"/>
                    <a:pt x="2085" y="983"/>
                    <a:pt x="1855" y="475"/>
                  </a:cubicBezTo>
                  <a:cubicBezTo>
                    <a:pt x="1760" y="264"/>
                    <a:pt x="1579" y="101"/>
                    <a:pt x="1357" y="31"/>
                  </a:cubicBezTo>
                  <a:cubicBezTo>
                    <a:pt x="1291" y="10"/>
                    <a:pt x="1227" y="1"/>
                    <a:pt x="11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5"/>
            <p:cNvSpPr/>
            <p:nvPr/>
          </p:nvSpPr>
          <p:spPr>
            <a:xfrm rot="10800000">
              <a:off x="8779291" y="217249"/>
              <a:ext cx="153008" cy="152689"/>
            </a:xfrm>
            <a:custGeom>
              <a:avLst/>
              <a:gdLst/>
              <a:ahLst/>
              <a:cxnLst/>
              <a:rect l="l" t="t" r="r" b="b"/>
              <a:pathLst>
                <a:path w="4325" h="4316" extrusionOk="0">
                  <a:moveTo>
                    <a:pt x="1268" y="1918"/>
                  </a:moveTo>
                  <a:cubicBezTo>
                    <a:pt x="1267" y="1918"/>
                    <a:pt x="1267" y="1918"/>
                    <a:pt x="1267" y="1918"/>
                  </a:cubicBezTo>
                  <a:lnTo>
                    <a:pt x="1267" y="1918"/>
                  </a:lnTo>
                  <a:cubicBezTo>
                    <a:pt x="1267" y="1918"/>
                    <a:pt x="1268" y="1918"/>
                    <a:pt x="1268" y="1918"/>
                  </a:cubicBezTo>
                  <a:cubicBezTo>
                    <a:pt x="1268" y="1918"/>
                    <a:pt x="1268" y="1918"/>
                    <a:pt x="1268" y="1918"/>
                  </a:cubicBezTo>
                  <a:close/>
                  <a:moveTo>
                    <a:pt x="395" y="2512"/>
                  </a:moveTo>
                  <a:lnTo>
                    <a:pt x="395" y="2512"/>
                  </a:lnTo>
                  <a:cubicBezTo>
                    <a:pt x="395" y="2512"/>
                    <a:pt x="395" y="2512"/>
                    <a:pt x="396" y="2512"/>
                  </a:cubicBezTo>
                  <a:cubicBezTo>
                    <a:pt x="395" y="2512"/>
                    <a:pt x="395" y="2512"/>
                    <a:pt x="395" y="2512"/>
                  </a:cubicBezTo>
                  <a:close/>
                  <a:moveTo>
                    <a:pt x="1348" y="2614"/>
                  </a:moveTo>
                  <a:cubicBezTo>
                    <a:pt x="1347" y="2614"/>
                    <a:pt x="1347" y="2615"/>
                    <a:pt x="1347" y="2616"/>
                  </a:cubicBezTo>
                  <a:lnTo>
                    <a:pt x="1347" y="2616"/>
                  </a:lnTo>
                  <a:cubicBezTo>
                    <a:pt x="1347" y="2615"/>
                    <a:pt x="1348" y="2615"/>
                    <a:pt x="1348" y="2614"/>
                  </a:cubicBezTo>
                  <a:cubicBezTo>
                    <a:pt x="1348" y="2614"/>
                    <a:pt x="1348" y="2614"/>
                    <a:pt x="1348" y="2614"/>
                  </a:cubicBezTo>
                  <a:close/>
                  <a:moveTo>
                    <a:pt x="2591" y="2970"/>
                  </a:moveTo>
                  <a:cubicBezTo>
                    <a:pt x="2591" y="2970"/>
                    <a:pt x="2591" y="2971"/>
                    <a:pt x="2592" y="2971"/>
                  </a:cubicBezTo>
                  <a:lnTo>
                    <a:pt x="2592" y="2971"/>
                  </a:lnTo>
                  <a:cubicBezTo>
                    <a:pt x="2591" y="2970"/>
                    <a:pt x="2591" y="2970"/>
                    <a:pt x="2591" y="2970"/>
                  </a:cubicBezTo>
                  <a:close/>
                  <a:moveTo>
                    <a:pt x="1896" y="3050"/>
                  </a:moveTo>
                  <a:lnTo>
                    <a:pt x="1896" y="3050"/>
                  </a:lnTo>
                  <a:cubicBezTo>
                    <a:pt x="1896" y="3050"/>
                    <a:pt x="1896" y="3051"/>
                    <a:pt x="1896" y="3051"/>
                  </a:cubicBezTo>
                  <a:lnTo>
                    <a:pt x="1896" y="3051"/>
                  </a:lnTo>
                  <a:cubicBezTo>
                    <a:pt x="1896" y="3051"/>
                    <a:pt x="1896" y="3050"/>
                    <a:pt x="1896" y="3050"/>
                  </a:cubicBezTo>
                  <a:close/>
                  <a:moveTo>
                    <a:pt x="2032" y="0"/>
                  </a:moveTo>
                  <a:cubicBezTo>
                    <a:pt x="1953" y="0"/>
                    <a:pt x="1881" y="13"/>
                    <a:pt x="1849" y="55"/>
                  </a:cubicBezTo>
                  <a:lnTo>
                    <a:pt x="1838" y="52"/>
                  </a:lnTo>
                  <a:lnTo>
                    <a:pt x="1839" y="75"/>
                  </a:lnTo>
                  <a:cubicBezTo>
                    <a:pt x="1833" y="101"/>
                    <a:pt x="1843" y="114"/>
                    <a:pt x="1836" y="114"/>
                  </a:cubicBezTo>
                  <a:cubicBezTo>
                    <a:pt x="1835" y="114"/>
                    <a:pt x="1834" y="114"/>
                    <a:pt x="1833" y="113"/>
                  </a:cubicBezTo>
                  <a:lnTo>
                    <a:pt x="1836" y="75"/>
                  </a:lnTo>
                  <a:lnTo>
                    <a:pt x="1836" y="75"/>
                  </a:lnTo>
                  <a:cubicBezTo>
                    <a:pt x="1835" y="86"/>
                    <a:pt x="1833" y="90"/>
                    <a:pt x="1831" y="90"/>
                  </a:cubicBezTo>
                  <a:cubicBezTo>
                    <a:pt x="1827" y="90"/>
                    <a:pt x="1824" y="80"/>
                    <a:pt x="1820" y="74"/>
                  </a:cubicBezTo>
                  <a:cubicBezTo>
                    <a:pt x="1819" y="84"/>
                    <a:pt x="1817" y="96"/>
                    <a:pt x="1813" y="105"/>
                  </a:cubicBezTo>
                  <a:cubicBezTo>
                    <a:pt x="1814" y="106"/>
                    <a:pt x="1815" y="106"/>
                    <a:pt x="1815" y="106"/>
                  </a:cubicBezTo>
                  <a:cubicBezTo>
                    <a:pt x="1817" y="106"/>
                    <a:pt x="1818" y="101"/>
                    <a:pt x="1820" y="97"/>
                  </a:cubicBezTo>
                  <a:cubicBezTo>
                    <a:pt x="1825" y="112"/>
                    <a:pt x="1835" y="132"/>
                    <a:pt x="1829" y="151"/>
                  </a:cubicBezTo>
                  <a:cubicBezTo>
                    <a:pt x="1828" y="179"/>
                    <a:pt x="1810" y="153"/>
                    <a:pt x="1809" y="185"/>
                  </a:cubicBezTo>
                  <a:cubicBezTo>
                    <a:pt x="1797" y="359"/>
                    <a:pt x="1781" y="528"/>
                    <a:pt x="1782" y="705"/>
                  </a:cubicBezTo>
                  <a:cubicBezTo>
                    <a:pt x="1781" y="705"/>
                    <a:pt x="1780" y="706"/>
                    <a:pt x="1779" y="706"/>
                  </a:cubicBezTo>
                  <a:cubicBezTo>
                    <a:pt x="1776" y="706"/>
                    <a:pt x="1776" y="702"/>
                    <a:pt x="1775" y="699"/>
                  </a:cubicBezTo>
                  <a:lnTo>
                    <a:pt x="1775" y="699"/>
                  </a:lnTo>
                  <a:cubicBezTo>
                    <a:pt x="1779" y="751"/>
                    <a:pt x="1778" y="799"/>
                    <a:pt x="1782" y="847"/>
                  </a:cubicBezTo>
                  <a:cubicBezTo>
                    <a:pt x="1778" y="861"/>
                    <a:pt x="1771" y="863"/>
                    <a:pt x="1765" y="868"/>
                  </a:cubicBezTo>
                  <a:lnTo>
                    <a:pt x="1765" y="868"/>
                  </a:lnTo>
                  <a:cubicBezTo>
                    <a:pt x="1765" y="868"/>
                    <a:pt x="1765" y="868"/>
                    <a:pt x="1765" y="868"/>
                  </a:cubicBezTo>
                  <a:cubicBezTo>
                    <a:pt x="1771" y="868"/>
                    <a:pt x="1772" y="933"/>
                    <a:pt x="1774" y="999"/>
                  </a:cubicBezTo>
                  <a:cubicBezTo>
                    <a:pt x="1774" y="1032"/>
                    <a:pt x="1774" y="1067"/>
                    <a:pt x="1774" y="1094"/>
                  </a:cubicBezTo>
                  <a:cubicBezTo>
                    <a:pt x="1774" y="1120"/>
                    <a:pt x="1774" y="1139"/>
                    <a:pt x="1774" y="1139"/>
                  </a:cubicBezTo>
                  <a:lnTo>
                    <a:pt x="1794" y="1143"/>
                  </a:lnTo>
                  <a:cubicBezTo>
                    <a:pt x="1795" y="1194"/>
                    <a:pt x="1771" y="1158"/>
                    <a:pt x="1775" y="1206"/>
                  </a:cubicBezTo>
                  <a:cubicBezTo>
                    <a:pt x="1806" y="1225"/>
                    <a:pt x="1774" y="1286"/>
                    <a:pt x="1790" y="1303"/>
                  </a:cubicBezTo>
                  <a:cubicBezTo>
                    <a:pt x="1790" y="1303"/>
                    <a:pt x="1789" y="1303"/>
                    <a:pt x="1789" y="1303"/>
                  </a:cubicBezTo>
                  <a:cubicBezTo>
                    <a:pt x="1787" y="1303"/>
                    <a:pt x="1785" y="1325"/>
                    <a:pt x="1777" y="1325"/>
                  </a:cubicBezTo>
                  <a:cubicBezTo>
                    <a:pt x="1777" y="1325"/>
                    <a:pt x="1777" y="1325"/>
                    <a:pt x="1777" y="1325"/>
                  </a:cubicBezTo>
                  <a:lnTo>
                    <a:pt x="1777" y="1325"/>
                  </a:lnTo>
                  <a:cubicBezTo>
                    <a:pt x="1793" y="1333"/>
                    <a:pt x="1781" y="1349"/>
                    <a:pt x="1785" y="1365"/>
                  </a:cubicBezTo>
                  <a:cubicBezTo>
                    <a:pt x="1786" y="1365"/>
                    <a:pt x="1787" y="1366"/>
                    <a:pt x="1787" y="1366"/>
                  </a:cubicBezTo>
                  <a:cubicBezTo>
                    <a:pt x="1790" y="1366"/>
                    <a:pt x="1790" y="1359"/>
                    <a:pt x="1794" y="1356"/>
                  </a:cubicBezTo>
                  <a:lnTo>
                    <a:pt x="1800" y="1389"/>
                  </a:lnTo>
                  <a:cubicBezTo>
                    <a:pt x="1797" y="1397"/>
                    <a:pt x="1793" y="1402"/>
                    <a:pt x="1790" y="1402"/>
                  </a:cubicBezTo>
                  <a:cubicBezTo>
                    <a:pt x="1787" y="1402"/>
                    <a:pt x="1784" y="1399"/>
                    <a:pt x="1784" y="1392"/>
                  </a:cubicBezTo>
                  <a:cubicBezTo>
                    <a:pt x="1782" y="1417"/>
                    <a:pt x="1781" y="1469"/>
                    <a:pt x="1779" y="1532"/>
                  </a:cubicBezTo>
                  <a:cubicBezTo>
                    <a:pt x="1765" y="1516"/>
                    <a:pt x="1753" y="1503"/>
                    <a:pt x="1744" y="1493"/>
                  </a:cubicBezTo>
                  <a:cubicBezTo>
                    <a:pt x="1692" y="1469"/>
                    <a:pt x="1654" y="1410"/>
                    <a:pt x="1608" y="1382"/>
                  </a:cubicBezTo>
                  <a:lnTo>
                    <a:pt x="1615" y="1382"/>
                  </a:lnTo>
                  <a:cubicBezTo>
                    <a:pt x="1568" y="1347"/>
                    <a:pt x="1351" y="1104"/>
                    <a:pt x="1300" y="1062"/>
                  </a:cubicBezTo>
                  <a:lnTo>
                    <a:pt x="1300" y="1062"/>
                  </a:lnTo>
                  <a:lnTo>
                    <a:pt x="1305" y="1070"/>
                  </a:lnTo>
                  <a:cubicBezTo>
                    <a:pt x="1255" y="1037"/>
                    <a:pt x="1275" y="1028"/>
                    <a:pt x="1248" y="990"/>
                  </a:cubicBezTo>
                  <a:cubicBezTo>
                    <a:pt x="1245" y="995"/>
                    <a:pt x="1240" y="997"/>
                    <a:pt x="1234" y="997"/>
                  </a:cubicBezTo>
                  <a:cubicBezTo>
                    <a:pt x="1216" y="997"/>
                    <a:pt x="1189" y="980"/>
                    <a:pt x="1178" y="970"/>
                  </a:cubicBezTo>
                  <a:lnTo>
                    <a:pt x="1182" y="968"/>
                  </a:lnTo>
                  <a:cubicBezTo>
                    <a:pt x="1159" y="949"/>
                    <a:pt x="1101" y="917"/>
                    <a:pt x="1066" y="885"/>
                  </a:cubicBezTo>
                  <a:lnTo>
                    <a:pt x="1076" y="878"/>
                  </a:lnTo>
                  <a:cubicBezTo>
                    <a:pt x="1038" y="858"/>
                    <a:pt x="990" y="801"/>
                    <a:pt x="970" y="782"/>
                  </a:cubicBezTo>
                  <a:cubicBezTo>
                    <a:pt x="927" y="732"/>
                    <a:pt x="873" y="645"/>
                    <a:pt x="802" y="594"/>
                  </a:cubicBezTo>
                  <a:lnTo>
                    <a:pt x="787" y="530"/>
                  </a:lnTo>
                  <a:lnTo>
                    <a:pt x="779" y="527"/>
                  </a:lnTo>
                  <a:cubicBezTo>
                    <a:pt x="779" y="527"/>
                    <a:pt x="690" y="581"/>
                    <a:pt x="602" y="652"/>
                  </a:cubicBezTo>
                  <a:cubicBezTo>
                    <a:pt x="517" y="724"/>
                    <a:pt x="432" y="812"/>
                    <a:pt x="441" y="885"/>
                  </a:cubicBezTo>
                  <a:lnTo>
                    <a:pt x="431" y="891"/>
                  </a:lnTo>
                  <a:lnTo>
                    <a:pt x="447" y="907"/>
                  </a:lnTo>
                  <a:cubicBezTo>
                    <a:pt x="463" y="930"/>
                    <a:pt x="482" y="930"/>
                    <a:pt x="471" y="938"/>
                  </a:cubicBezTo>
                  <a:lnTo>
                    <a:pt x="447" y="909"/>
                  </a:lnTo>
                  <a:lnTo>
                    <a:pt x="447" y="909"/>
                  </a:lnTo>
                  <a:cubicBezTo>
                    <a:pt x="455" y="920"/>
                    <a:pt x="454" y="924"/>
                    <a:pt x="450" y="924"/>
                  </a:cubicBezTo>
                  <a:cubicBezTo>
                    <a:pt x="447" y="924"/>
                    <a:pt x="439" y="920"/>
                    <a:pt x="433" y="919"/>
                  </a:cubicBezTo>
                  <a:lnTo>
                    <a:pt x="433" y="919"/>
                  </a:lnTo>
                  <a:cubicBezTo>
                    <a:pt x="439" y="928"/>
                    <a:pt x="447" y="938"/>
                    <a:pt x="451" y="946"/>
                  </a:cubicBezTo>
                  <a:cubicBezTo>
                    <a:pt x="457" y="946"/>
                    <a:pt x="451" y="939"/>
                    <a:pt x="450" y="935"/>
                  </a:cubicBezTo>
                  <a:lnTo>
                    <a:pt x="450" y="935"/>
                  </a:lnTo>
                  <a:cubicBezTo>
                    <a:pt x="463" y="944"/>
                    <a:pt x="486" y="951"/>
                    <a:pt x="495" y="967"/>
                  </a:cubicBezTo>
                  <a:cubicBezTo>
                    <a:pt x="514" y="989"/>
                    <a:pt x="482" y="981"/>
                    <a:pt x="503" y="1006"/>
                  </a:cubicBezTo>
                  <a:cubicBezTo>
                    <a:pt x="618" y="1137"/>
                    <a:pt x="726" y="1268"/>
                    <a:pt x="852" y="1392"/>
                  </a:cubicBezTo>
                  <a:cubicBezTo>
                    <a:pt x="852" y="1395"/>
                    <a:pt x="851" y="1396"/>
                    <a:pt x="850" y="1396"/>
                  </a:cubicBezTo>
                  <a:cubicBezTo>
                    <a:pt x="849" y="1396"/>
                    <a:pt x="846" y="1394"/>
                    <a:pt x="843" y="1392"/>
                  </a:cubicBezTo>
                  <a:lnTo>
                    <a:pt x="843" y="1392"/>
                  </a:lnTo>
                  <a:cubicBezTo>
                    <a:pt x="884" y="1427"/>
                    <a:pt x="916" y="1462"/>
                    <a:pt x="954" y="1493"/>
                  </a:cubicBezTo>
                  <a:cubicBezTo>
                    <a:pt x="959" y="1506"/>
                    <a:pt x="956" y="1513"/>
                    <a:pt x="956" y="1519"/>
                  </a:cubicBezTo>
                  <a:cubicBezTo>
                    <a:pt x="956" y="1519"/>
                    <a:pt x="957" y="1518"/>
                    <a:pt x="957" y="1518"/>
                  </a:cubicBezTo>
                  <a:cubicBezTo>
                    <a:pt x="962" y="1518"/>
                    <a:pt x="1009" y="1561"/>
                    <a:pt x="1055" y="1606"/>
                  </a:cubicBezTo>
                  <a:cubicBezTo>
                    <a:pt x="1079" y="1630"/>
                    <a:pt x="1104" y="1654"/>
                    <a:pt x="1122" y="1673"/>
                  </a:cubicBezTo>
                  <a:cubicBezTo>
                    <a:pt x="1141" y="1691"/>
                    <a:pt x="1153" y="1704"/>
                    <a:pt x="1153" y="1705"/>
                  </a:cubicBezTo>
                  <a:lnTo>
                    <a:pt x="1171" y="1692"/>
                  </a:lnTo>
                  <a:lnTo>
                    <a:pt x="1171" y="1692"/>
                  </a:lnTo>
                  <a:cubicBezTo>
                    <a:pt x="1208" y="1730"/>
                    <a:pt x="1165" y="1721"/>
                    <a:pt x="1203" y="1751"/>
                  </a:cubicBezTo>
                  <a:cubicBezTo>
                    <a:pt x="1204" y="1750"/>
                    <a:pt x="1206" y="1750"/>
                    <a:pt x="1208" y="1750"/>
                  </a:cubicBezTo>
                  <a:cubicBezTo>
                    <a:pt x="1240" y="1750"/>
                    <a:pt x="1259" y="1810"/>
                    <a:pt x="1280" y="1810"/>
                  </a:cubicBezTo>
                  <a:cubicBezTo>
                    <a:pt x="1278" y="1812"/>
                    <a:pt x="1294" y="1829"/>
                    <a:pt x="1287" y="1835"/>
                  </a:cubicBezTo>
                  <a:cubicBezTo>
                    <a:pt x="1289" y="1834"/>
                    <a:pt x="1291" y="1834"/>
                    <a:pt x="1293" y="1834"/>
                  </a:cubicBezTo>
                  <a:cubicBezTo>
                    <a:pt x="1305" y="1834"/>
                    <a:pt x="1309" y="1851"/>
                    <a:pt x="1321" y="1857"/>
                  </a:cubicBezTo>
                  <a:cubicBezTo>
                    <a:pt x="1328" y="1857"/>
                    <a:pt x="1321" y="1851"/>
                    <a:pt x="1322" y="1844"/>
                  </a:cubicBezTo>
                  <a:lnTo>
                    <a:pt x="1322" y="1844"/>
                  </a:lnTo>
                  <a:lnTo>
                    <a:pt x="1350" y="1864"/>
                  </a:lnTo>
                  <a:cubicBezTo>
                    <a:pt x="1354" y="1874"/>
                    <a:pt x="1353" y="1881"/>
                    <a:pt x="1348" y="1881"/>
                  </a:cubicBezTo>
                  <a:cubicBezTo>
                    <a:pt x="1345" y="1881"/>
                    <a:pt x="1343" y="1880"/>
                    <a:pt x="1340" y="1877"/>
                  </a:cubicBezTo>
                  <a:lnTo>
                    <a:pt x="1340" y="1877"/>
                  </a:lnTo>
                  <a:cubicBezTo>
                    <a:pt x="1347" y="1885"/>
                    <a:pt x="1356" y="1896"/>
                    <a:pt x="1369" y="1908"/>
                  </a:cubicBezTo>
                  <a:cubicBezTo>
                    <a:pt x="1321" y="1917"/>
                    <a:pt x="1280" y="1927"/>
                    <a:pt x="1264" y="1936"/>
                  </a:cubicBezTo>
                  <a:lnTo>
                    <a:pt x="1286" y="1949"/>
                  </a:lnTo>
                  <a:lnTo>
                    <a:pt x="1247" y="1963"/>
                  </a:lnTo>
                  <a:lnTo>
                    <a:pt x="1247" y="1963"/>
                  </a:lnTo>
                  <a:cubicBezTo>
                    <a:pt x="1253" y="1959"/>
                    <a:pt x="1262" y="1922"/>
                    <a:pt x="1267" y="1918"/>
                  </a:cubicBezTo>
                  <a:lnTo>
                    <a:pt x="1267" y="1918"/>
                  </a:lnTo>
                  <a:cubicBezTo>
                    <a:pt x="1183" y="1924"/>
                    <a:pt x="794" y="1952"/>
                    <a:pt x="679" y="1952"/>
                  </a:cubicBezTo>
                  <a:cubicBezTo>
                    <a:pt x="671" y="1952"/>
                    <a:pt x="664" y="1952"/>
                    <a:pt x="659" y="1952"/>
                  </a:cubicBezTo>
                  <a:cubicBezTo>
                    <a:pt x="627" y="1946"/>
                    <a:pt x="652" y="1928"/>
                    <a:pt x="652" y="1925"/>
                  </a:cubicBezTo>
                  <a:lnTo>
                    <a:pt x="652" y="1925"/>
                  </a:lnTo>
                  <a:cubicBezTo>
                    <a:pt x="614" y="1934"/>
                    <a:pt x="636" y="1943"/>
                    <a:pt x="604" y="1943"/>
                  </a:cubicBezTo>
                  <a:cubicBezTo>
                    <a:pt x="595" y="1941"/>
                    <a:pt x="605" y="1931"/>
                    <a:pt x="610" y="1928"/>
                  </a:cubicBezTo>
                  <a:lnTo>
                    <a:pt x="610" y="1928"/>
                  </a:lnTo>
                  <a:cubicBezTo>
                    <a:pt x="595" y="1931"/>
                    <a:pt x="582" y="1927"/>
                    <a:pt x="581" y="1934"/>
                  </a:cubicBezTo>
                  <a:cubicBezTo>
                    <a:pt x="600" y="1938"/>
                    <a:pt x="592" y="1957"/>
                    <a:pt x="601" y="1969"/>
                  </a:cubicBezTo>
                  <a:lnTo>
                    <a:pt x="559" y="1971"/>
                  </a:lnTo>
                  <a:lnTo>
                    <a:pt x="560" y="1959"/>
                  </a:lnTo>
                  <a:lnTo>
                    <a:pt x="560" y="1959"/>
                  </a:lnTo>
                  <a:cubicBezTo>
                    <a:pt x="551" y="1959"/>
                    <a:pt x="540" y="1988"/>
                    <a:pt x="504" y="1988"/>
                  </a:cubicBezTo>
                  <a:cubicBezTo>
                    <a:pt x="501" y="1988"/>
                    <a:pt x="499" y="1988"/>
                    <a:pt x="496" y="1988"/>
                  </a:cubicBezTo>
                  <a:cubicBezTo>
                    <a:pt x="491" y="1988"/>
                    <a:pt x="487" y="1988"/>
                    <a:pt x="482" y="1988"/>
                  </a:cubicBezTo>
                  <a:cubicBezTo>
                    <a:pt x="416" y="1988"/>
                    <a:pt x="344" y="1997"/>
                    <a:pt x="279" y="1998"/>
                  </a:cubicBezTo>
                  <a:cubicBezTo>
                    <a:pt x="279" y="1991"/>
                    <a:pt x="294" y="1985"/>
                    <a:pt x="308" y="1981"/>
                  </a:cubicBezTo>
                  <a:cubicBezTo>
                    <a:pt x="303" y="1981"/>
                    <a:pt x="296" y="1982"/>
                    <a:pt x="290" y="1982"/>
                  </a:cubicBezTo>
                  <a:cubicBezTo>
                    <a:pt x="285" y="1982"/>
                    <a:pt x="280" y="1981"/>
                    <a:pt x="276" y="1979"/>
                  </a:cubicBezTo>
                  <a:lnTo>
                    <a:pt x="276" y="1979"/>
                  </a:lnTo>
                  <a:cubicBezTo>
                    <a:pt x="294" y="1991"/>
                    <a:pt x="247" y="1989"/>
                    <a:pt x="260" y="1994"/>
                  </a:cubicBezTo>
                  <a:cubicBezTo>
                    <a:pt x="211" y="2026"/>
                    <a:pt x="142" y="2004"/>
                    <a:pt x="98" y="2026"/>
                  </a:cubicBezTo>
                  <a:cubicBezTo>
                    <a:pt x="96" y="2052"/>
                    <a:pt x="31" y="2477"/>
                    <a:pt x="34" y="2508"/>
                  </a:cubicBezTo>
                  <a:cubicBezTo>
                    <a:pt x="27" y="2508"/>
                    <a:pt x="20" y="2508"/>
                    <a:pt x="14" y="2508"/>
                  </a:cubicBezTo>
                  <a:cubicBezTo>
                    <a:pt x="8" y="2508"/>
                    <a:pt x="3" y="2508"/>
                    <a:pt x="1" y="2507"/>
                  </a:cubicBezTo>
                  <a:lnTo>
                    <a:pt x="1" y="2507"/>
                  </a:lnTo>
                  <a:cubicBezTo>
                    <a:pt x="3" y="2511"/>
                    <a:pt x="14" y="2513"/>
                    <a:pt x="25" y="2513"/>
                  </a:cubicBezTo>
                  <a:cubicBezTo>
                    <a:pt x="33" y="2513"/>
                    <a:pt x="41" y="2512"/>
                    <a:pt x="47" y="2509"/>
                  </a:cubicBezTo>
                  <a:lnTo>
                    <a:pt x="49" y="2493"/>
                  </a:lnTo>
                  <a:cubicBezTo>
                    <a:pt x="56" y="2492"/>
                    <a:pt x="60" y="2491"/>
                    <a:pt x="63" y="2491"/>
                  </a:cubicBezTo>
                  <a:cubicBezTo>
                    <a:pt x="74" y="2491"/>
                    <a:pt x="66" y="2500"/>
                    <a:pt x="83" y="2500"/>
                  </a:cubicBezTo>
                  <a:cubicBezTo>
                    <a:pt x="85" y="2500"/>
                    <a:pt x="87" y="2500"/>
                    <a:pt x="90" y="2499"/>
                  </a:cubicBezTo>
                  <a:lnTo>
                    <a:pt x="90" y="2499"/>
                  </a:lnTo>
                  <a:cubicBezTo>
                    <a:pt x="93" y="2512"/>
                    <a:pt x="63" y="2518"/>
                    <a:pt x="36" y="2521"/>
                  </a:cubicBezTo>
                  <a:cubicBezTo>
                    <a:pt x="48" y="2521"/>
                    <a:pt x="61" y="2523"/>
                    <a:pt x="71" y="2523"/>
                  </a:cubicBezTo>
                  <a:cubicBezTo>
                    <a:pt x="81" y="2523"/>
                    <a:pt x="90" y="2521"/>
                    <a:pt x="94" y="2514"/>
                  </a:cubicBezTo>
                  <a:lnTo>
                    <a:pt x="94" y="2514"/>
                  </a:lnTo>
                  <a:cubicBezTo>
                    <a:pt x="117" y="2517"/>
                    <a:pt x="93" y="2530"/>
                    <a:pt x="120" y="2534"/>
                  </a:cubicBezTo>
                  <a:cubicBezTo>
                    <a:pt x="136" y="2529"/>
                    <a:pt x="156" y="2518"/>
                    <a:pt x="175" y="2518"/>
                  </a:cubicBezTo>
                  <a:cubicBezTo>
                    <a:pt x="179" y="2518"/>
                    <a:pt x="182" y="2519"/>
                    <a:pt x="186" y="2520"/>
                  </a:cubicBezTo>
                  <a:lnTo>
                    <a:pt x="186" y="2523"/>
                  </a:lnTo>
                  <a:cubicBezTo>
                    <a:pt x="193" y="2524"/>
                    <a:pt x="199" y="2524"/>
                    <a:pt x="205" y="2524"/>
                  </a:cubicBezTo>
                  <a:cubicBezTo>
                    <a:pt x="242" y="2524"/>
                    <a:pt x="266" y="2505"/>
                    <a:pt x="299" y="2505"/>
                  </a:cubicBezTo>
                  <a:cubicBezTo>
                    <a:pt x="305" y="2505"/>
                    <a:pt x="311" y="2505"/>
                    <a:pt x="317" y="2507"/>
                  </a:cubicBezTo>
                  <a:lnTo>
                    <a:pt x="313" y="2512"/>
                  </a:lnTo>
                  <a:cubicBezTo>
                    <a:pt x="316" y="2514"/>
                    <a:pt x="321" y="2514"/>
                    <a:pt x="326" y="2514"/>
                  </a:cubicBezTo>
                  <a:cubicBezTo>
                    <a:pt x="339" y="2514"/>
                    <a:pt x="357" y="2511"/>
                    <a:pt x="375" y="2511"/>
                  </a:cubicBezTo>
                  <a:cubicBezTo>
                    <a:pt x="382" y="2511"/>
                    <a:pt x="389" y="2511"/>
                    <a:pt x="395" y="2512"/>
                  </a:cubicBezTo>
                  <a:lnTo>
                    <a:pt x="395" y="2512"/>
                  </a:lnTo>
                  <a:cubicBezTo>
                    <a:pt x="387" y="2511"/>
                    <a:pt x="378" y="2501"/>
                    <a:pt x="397" y="2498"/>
                  </a:cubicBezTo>
                  <a:cubicBezTo>
                    <a:pt x="408" y="2500"/>
                    <a:pt x="418" y="2501"/>
                    <a:pt x="428" y="2501"/>
                  </a:cubicBezTo>
                  <a:cubicBezTo>
                    <a:pt x="438" y="2501"/>
                    <a:pt x="448" y="2500"/>
                    <a:pt x="458" y="2500"/>
                  </a:cubicBezTo>
                  <a:cubicBezTo>
                    <a:pt x="467" y="2500"/>
                    <a:pt x="476" y="2501"/>
                    <a:pt x="486" y="2504"/>
                  </a:cubicBezTo>
                  <a:lnTo>
                    <a:pt x="509" y="2489"/>
                  </a:lnTo>
                  <a:cubicBezTo>
                    <a:pt x="636" y="2483"/>
                    <a:pt x="1133" y="2438"/>
                    <a:pt x="1259" y="2431"/>
                  </a:cubicBezTo>
                  <a:lnTo>
                    <a:pt x="1259" y="2431"/>
                  </a:lnTo>
                  <a:lnTo>
                    <a:pt x="1255" y="2434"/>
                  </a:lnTo>
                  <a:cubicBezTo>
                    <a:pt x="1318" y="2429"/>
                    <a:pt x="1402" y="2424"/>
                    <a:pt x="1495" y="2419"/>
                  </a:cubicBezTo>
                  <a:lnTo>
                    <a:pt x="1495" y="2419"/>
                  </a:lnTo>
                  <a:cubicBezTo>
                    <a:pt x="1439" y="2498"/>
                    <a:pt x="1366" y="2595"/>
                    <a:pt x="1357" y="2629"/>
                  </a:cubicBezTo>
                  <a:lnTo>
                    <a:pt x="1382" y="2623"/>
                  </a:lnTo>
                  <a:lnTo>
                    <a:pt x="1365" y="2660"/>
                  </a:lnTo>
                  <a:lnTo>
                    <a:pt x="1365" y="2660"/>
                  </a:lnTo>
                  <a:cubicBezTo>
                    <a:pt x="1365" y="2654"/>
                    <a:pt x="1347" y="2623"/>
                    <a:pt x="1347" y="2616"/>
                  </a:cubicBezTo>
                  <a:lnTo>
                    <a:pt x="1347" y="2616"/>
                  </a:lnTo>
                  <a:cubicBezTo>
                    <a:pt x="1287" y="2682"/>
                    <a:pt x="1000" y="3015"/>
                    <a:pt x="940" y="3067"/>
                  </a:cubicBezTo>
                  <a:cubicBezTo>
                    <a:pt x="934" y="3072"/>
                    <a:pt x="929" y="3074"/>
                    <a:pt x="926" y="3074"/>
                  </a:cubicBezTo>
                  <a:cubicBezTo>
                    <a:pt x="915" y="3074"/>
                    <a:pt x="918" y="3055"/>
                    <a:pt x="917" y="3054"/>
                  </a:cubicBezTo>
                  <a:lnTo>
                    <a:pt x="917" y="3054"/>
                  </a:lnTo>
                  <a:cubicBezTo>
                    <a:pt x="897" y="3088"/>
                    <a:pt x="919" y="3078"/>
                    <a:pt x="895" y="3101"/>
                  </a:cubicBezTo>
                  <a:cubicBezTo>
                    <a:pt x="894" y="3102"/>
                    <a:pt x="893" y="3102"/>
                    <a:pt x="892" y="3102"/>
                  </a:cubicBezTo>
                  <a:cubicBezTo>
                    <a:pt x="888" y="3102"/>
                    <a:pt x="888" y="3091"/>
                    <a:pt x="889" y="3088"/>
                  </a:cubicBezTo>
                  <a:lnTo>
                    <a:pt x="889" y="3088"/>
                  </a:lnTo>
                  <a:cubicBezTo>
                    <a:pt x="881" y="3099"/>
                    <a:pt x="869" y="3105"/>
                    <a:pt x="873" y="3111"/>
                  </a:cubicBezTo>
                  <a:cubicBezTo>
                    <a:pt x="877" y="3109"/>
                    <a:pt x="880" y="3108"/>
                    <a:pt x="883" y="3108"/>
                  </a:cubicBezTo>
                  <a:cubicBezTo>
                    <a:pt x="893" y="3108"/>
                    <a:pt x="901" y="3120"/>
                    <a:pt x="913" y="3121"/>
                  </a:cubicBezTo>
                  <a:lnTo>
                    <a:pt x="882" y="3152"/>
                  </a:lnTo>
                  <a:lnTo>
                    <a:pt x="875" y="3143"/>
                  </a:lnTo>
                  <a:lnTo>
                    <a:pt x="875" y="3143"/>
                  </a:lnTo>
                  <a:cubicBezTo>
                    <a:pt x="869" y="3149"/>
                    <a:pt x="884" y="3182"/>
                    <a:pt x="852" y="3209"/>
                  </a:cubicBezTo>
                  <a:cubicBezTo>
                    <a:pt x="801" y="3258"/>
                    <a:pt x="752" y="3318"/>
                    <a:pt x="704" y="3369"/>
                  </a:cubicBezTo>
                  <a:cubicBezTo>
                    <a:pt x="700" y="3365"/>
                    <a:pt x="706" y="3350"/>
                    <a:pt x="713" y="3337"/>
                  </a:cubicBezTo>
                  <a:lnTo>
                    <a:pt x="713" y="3337"/>
                  </a:lnTo>
                  <a:cubicBezTo>
                    <a:pt x="707" y="3343"/>
                    <a:pt x="699" y="3356"/>
                    <a:pt x="688" y="3359"/>
                  </a:cubicBezTo>
                  <a:cubicBezTo>
                    <a:pt x="690" y="3358"/>
                    <a:pt x="691" y="3358"/>
                    <a:pt x="692" y="3358"/>
                  </a:cubicBezTo>
                  <a:cubicBezTo>
                    <a:pt x="704" y="3358"/>
                    <a:pt x="682" y="3380"/>
                    <a:pt x="686" y="3380"/>
                  </a:cubicBezTo>
                  <a:cubicBezTo>
                    <a:pt x="686" y="3380"/>
                    <a:pt x="687" y="3380"/>
                    <a:pt x="688" y="3379"/>
                  </a:cubicBezTo>
                  <a:lnTo>
                    <a:pt x="688" y="3379"/>
                  </a:lnTo>
                  <a:cubicBezTo>
                    <a:pt x="675" y="3437"/>
                    <a:pt x="613" y="3471"/>
                    <a:pt x="597" y="3518"/>
                  </a:cubicBezTo>
                  <a:cubicBezTo>
                    <a:pt x="614" y="3538"/>
                    <a:pt x="869" y="3885"/>
                    <a:pt x="892" y="3904"/>
                  </a:cubicBezTo>
                  <a:cubicBezTo>
                    <a:pt x="882" y="3914"/>
                    <a:pt x="872" y="3924"/>
                    <a:pt x="868" y="3925"/>
                  </a:cubicBezTo>
                  <a:cubicBezTo>
                    <a:pt x="868" y="3926"/>
                    <a:pt x="869" y="3926"/>
                    <a:pt x="870" y="3926"/>
                  </a:cubicBezTo>
                  <a:cubicBezTo>
                    <a:pt x="879" y="3926"/>
                    <a:pt x="897" y="3908"/>
                    <a:pt x="903" y="3896"/>
                  </a:cubicBezTo>
                  <a:lnTo>
                    <a:pt x="892" y="3883"/>
                  </a:lnTo>
                  <a:cubicBezTo>
                    <a:pt x="900" y="3871"/>
                    <a:pt x="903" y="3869"/>
                    <a:pt x="906" y="3869"/>
                  </a:cubicBezTo>
                  <a:cubicBezTo>
                    <a:pt x="908" y="3869"/>
                    <a:pt x="909" y="3869"/>
                    <a:pt x="911" y="3869"/>
                  </a:cubicBezTo>
                  <a:cubicBezTo>
                    <a:pt x="914" y="3869"/>
                    <a:pt x="918" y="3868"/>
                    <a:pt x="926" y="3858"/>
                  </a:cubicBezTo>
                  <a:lnTo>
                    <a:pt x="926" y="3858"/>
                  </a:lnTo>
                  <a:cubicBezTo>
                    <a:pt x="937" y="3866"/>
                    <a:pt x="920" y="3890"/>
                    <a:pt x="903" y="3911"/>
                  </a:cubicBezTo>
                  <a:cubicBezTo>
                    <a:pt x="920" y="3895"/>
                    <a:pt x="943" y="3883"/>
                    <a:pt x="939" y="3866"/>
                  </a:cubicBezTo>
                  <a:cubicBezTo>
                    <a:pt x="943" y="3863"/>
                    <a:pt x="946" y="3862"/>
                    <a:pt x="948" y="3862"/>
                  </a:cubicBezTo>
                  <a:cubicBezTo>
                    <a:pt x="953" y="3862"/>
                    <a:pt x="954" y="3868"/>
                    <a:pt x="959" y="3868"/>
                  </a:cubicBezTo>
                  <a:cubicBezTo>
                    <a:pt x="961" y="3868"/>
                    <a:pt x="965" y="3866"/>
                    <a:pt x="971" y="3861"/>
                  </a:cubicBezTo>
                  <a:cubicBezTo>
                    <a:pt x="981" y="3844"/>
                    <a:pt x="988" y="3816"/>
                    <a:pt x="1009" y="3804"/>
                  </a:cubicBezTo>
                  <a:lnTo>
                    <a:pt x="1010" y="3807"/>
                  </a:lnTo>
                  <a:cubicBezTo>
                    <a:pt x="1055" y="3775"/>
                    <a:pt x="1048" y="3730"/>
                    <a:pt x="1092" y="3703"/>
                  </a:cubicBezTo>
                  <a:lnTo>
                    <a:pt x="1092" y="3710"/>
                  </a:lnTo>
                  <a:cubicBezTo>
                    <a:pt x="1109" y="3703"/>
                    <a:pt x="1124" y="3669"/>
                    <a:pt x="1152" y="3652"/>
                  </a:cubicBezTo>
                  <a:lnTo>
                    <a:pt x="1152" y="3652"/>
                  </a:lnTo>
                  <a:cubicBezTo>
                    <a:pt x="1149" y="3653"/>
                    <a:pt x="1145" y="3654"/>
                    <a:pt x="1143" y="3654"/>
                  </a:cubicBezTo>
                  <a:cubicBezTo>
                    <a:pt x="1138" y="3654"/>
                    <a:pt x="1135" y="3650"/>
                    <a:pt x="1143" y="3640"/>
                  </a:cubicBezTo>
                  <a:cubicBezTo>
                    <a:pt x="1172" y="3619"/>
                    <a:pt x="1182" y="3595"/>
                    <a:pt x="1208" y="3582"/>
                  </a:cubicBezTo>
                  <a:lnTo>
                    <a:pt x="1214" y="3554"/>
                  </a:lnTo>
                  <a:cubicBezTo>
                    <a:pt x="1300" y="3461"/>
                    <a:pt x="1619" y="3078"/>
                    <a:pt x="1705" y="2983"/>
                  </a:cubicBezTo>
                  <a:lnTo>
                    <a:pt x="1705" y="2983"/>
                  </a:lnTo>
                  <a:lnTo>
                    <a:pt x="1702" y="2989"/>
                  </a:lnTo>
                  <a:cubicBezTo>
                    <a:pt x="1744" y="2941"/>
                    <a:pt x="1800" y="2877"/>
                    <a:pt x="1862" y="2808"/>
                  </a:cubicBezTo>
                  <a:cubicBezTo>
                    <a:pt x="1878" y="2903"/>
                    <a:pt x="1895" y="3024"/>
                    <a:pt x="1912" y="3054"/>
                  </a:cubicBezTo>
                  <a:lnTo>
                    <a:pt x="1927" y="3031"/>
                  </a:lnTo>
                  <a:lnTo>
                    <a:pt x="1941" y="3070"/>
                  </a:lnTo>
                  <a:lnTo>
                    <a:pt x="1941" y="3070"/>
                  </a:lnTo>
                  <a:cubicBezTo>
                    <a:pt x="1938" y="3066"/>
                    <a:pt x="1900" y="3056"/>
                    <a:pt x="1896" y="3051"/>
                  </a:cubicBezTo>
                  <a:lnTo>
                    <a:pt x="1896" y="3051"/>
                  </a:lnTo>
                  <a:cubicBezTo>
                    <a:pt x="1901" y="3139"/>
                    <a:pt x="1934" y="3579"/>
                    <a:pt x="1929" y="3659"/>
                  </a:cubicBezTo>
                  <a:cubicBezTo>
                    <a:pt x="1927" y="3671"/>
                    <a:pt x="1923" y="3675"/>
                    <a:pt x="1918" y="3675"/>
                  </a:cubicBezTo>
                  <a:cubicBezTo>
                    <a:pt x="1912" y="3675"/>
                    <a:pt x="1905" y="3666"/>
                    <a:pt x="1903" y="3665"/>
                  </a:cubicBezTo>
                  <a:lnTo>
                    <a:pt x="1903" y="3665"/>
                  </a:lnTo>
                  <a:cubicBezTo>
                    <a:pt x="1911" y="3704"/>
                    <a:pt x="1921" y="3681"/>
                    <a:pt x="1921" y="3714"/>
                  </a:cubicBezTo>
                  <a:cubicBezTo>
                    <a:pt x="1920" y="3717"/>
                    <a:pt x="1919" y="3718"/>
                    <a:pt x="1917" y="3718"/>
                  </a:cubicBezTo>
                  <a:cubicBezTo>
                    <a:pt x="1913" y="3718"/>
                    <a:pt x="1908" y="3711"/>
                    <a:pt x="1906" y="3708"/>
                  </a:cubicBezTo>
                  <a:lnTo>
                    <a:pt x="1906" y="3708"/>
                  </a:lnTo>
                  <a:cubicBezTo>
                    <a:pt x="1909" y="3723"/>
                    <a:pt x="1905" y="3736"/>
                    <a:pt x="1912" y="3736"/>
                  </a:cubicBezTo>
                  <a:cubicBezTo>
                    <a:pt x="1916" y="3719"/>
                    <a:pt x="1935" y="3724"/>
                    <a:pt x="1947" y="3717"/>
                  </a:cubicBezTo>
                  <a:lnTo>
                    <a:pt x="1947" y="3759"/>
                  </a:lnTo>
                  <a:lnTo>
                    <a:pt x="1935" y="3758"/>
                  </a:lnTo>
                  <a:lnTo>
                    <a:pt x="1935" y="3758"/>
                  </a:lnTo>
                  <a:cubicBezTo>
                    <a:pt x="1935" y="3767"/>
                    <a:pt x="1969" y="3780"/>
                    <a:pt x="1966" y="3822"/>
                  </a:cubicBezTo>
                  <a:cubicBezTo>
                    <a:pt x="1964" y="3892"/>
                    <a:pt x="1973" y="3968"/>
                    <a:pt x="1975" y="4039"/>
                  </a:cubicBezTo>
                  <a:cubicBezTo>
                    <a:pt x="1967" y="4038"/>
                    <a:pt x="1963" y="4023"/>
                    <a:pt x="1957" y="4008"/>
                  </a:cubicBezTo>
                  <a:lnTo>
                    <a:pt x="1957" y="4008"/>
                  </a:lnTo>
                  <a:cubicBezTo>
                    <a:pt x="1959" y="4019"/>
                    <a:pt x="1960" y="4033"/>
                    <a:pt x="1956" y="4042"/>
                  </a:cubicBezTo>
                  <a:cubicBezTo>
                    <a:pt x="1958" y="4039"/>
                    <a:pt x="1959" y="4038"/>
                    <a:pt x="1960" y="4038"/>
                  </a:cubicBezTo>
                  <a:cubicBezTo>
                    <a:pt x="1966" y="4038"/>
                    <a:pt x="1967" y="4059"/>
                    <a:pt x="1969" y="4059"/>
                  </a:cubicBezTo>
                  <a:cubicBezTo>
                    <a:pt x="1969" y="4059"/>
                    <a:pt x="1970" y="4058"/>
                    <a:pt x="1970" y="4056"/>
                  </a:cubicBezTo>
                  <a:cubicBezTo>
                    <a:pt x="2002" y="4107"/>
                    <a:pt x="1980" y="4176"/>
                    <a:pt x="2004" y="4220"/>
                  </a:cubicBezTo>
                  <a:cubicBezTo>
                    <a:pt x="2029" y="4222"/>
                    <a:pt x="2437" y="4284"/>
                    <a:pt x="2483" y="4284"/>
                  </a:cubicBezTo>
                  <a:cubicBezTo>
                    <a:pt x="2484" y="4284"/>
                    <a:pt x="2485" y="4284"/>
                    <a:pt x="2486" y="4284"/>
                  </a:cubicBezTo>
                  <a:lnTo>
                    <a:pt x="2486" y="4284"/>
                  </a:lnTo>
                  <a:cubicBezTo>
                    <a:pt x="2486" y="4298"/>
                    <a:pt x="2486" y="4311"/>
                    <a:pt x="2484" y="4316"/>
                  </a:cubicBezTo>
                  <a:cubicBezTo>
                    <a:pt x="2490" y="4313"/>
                    <a:pt x="2493" y="4285"/>
                    <a:pt x="2487" y="4271"/>
                  </a:cubicBezTo>
                  <a:lnTo>
                    <a:pt x="2471" y="4269"/>
                  </a:lnTo>
                  <a:cubicBezTo>
                    <a:pt x="2463" y="4236"/>
                    <a:pt x="2480" y="4260"/>
                    <a:pt x="2477" y="4227"/>
                  </a:cubicBezTo>
                  <a:cubicBezTo>
                    <a:pt x="2478" y="4227"/>
                    <a:pt x="2478" y="4227"/>
                    <a:pt x="2479" y="4227"/>
                  </a:cubicBezTo>
                  <a:cubicBezTo>
                    <a:pt x="2491" y="4227"/>
                    <a:pt x="2495" y="4256"/>
                    <a:pt x="2498" y="4281"/>
                  </a:cubicBezTo>
                  <a:cubicBezTo>
                    <a:pt x="2498" y="4257"/>
                    <a:pt x="2506" y="4233"/>
                    <a:pt x="2490" y="4224"/>
                  </a:cubicBezTo>
                  <a:cubicBezTo>
                    <a:pt x="2495" y="4201"/>
                    <a:pt x="2508" y="4225"/>
                    <a:pt x="2511" y="4198"/>
                  </a:cubicBezTo>
                  <a:cubicBezTo>
                    <a:pt x="2506" y="4179"/>
                    <a:pt x="2492" y="4154"/>
                    <a:pt x="2498" y="4131"/>
                  </a:cubicBezTo>
                  <a:lnTo>
                    <a:pt x="2500" y="4131"/>
                  </a:lnTo>
                  <a:cubicBezTo>
                    <a:pt x="2511" y="4077"/>
                    <a:pt x="2474" y="4051"/>
                    <a:pt x="2484" y="4000"/>
                  </a:cubicBezTo>
                  <a:lnTo>
                    <a:pt x="2484" y="4000"/>
                  </a:lnTo>
                  <a:lnTo>
                    <a:pt x="2490" y="4005"/>
                  </a:lnTo>
                  <a:cubicBezTo>
                    <a:pt x="2496" y="3988"/>
                    <a:pt x="2484" y="3953"/>
                    <a:pt x="2490" y="3921"/>
                  </a:cubicBezTo>
                  <a:lnTo>
                    <a:pt x="2490" y="3921"/>
                  </a:lnTo>
                  <a:cubicBezTo>
                    <a:pt x="2489" y="3927"/>
                    <a:pt x="2485" y="3932"/>
                    <a:pt x="2482" y="3932"/>
                  </a:cubicBezTo>
                  <a:cubicBezTo>
                    <a:pt x="2479" y="3932"/>
                    <a:pt x="2477" y="3929"/>
                    <a:pt x="2476" y="3921"/>
                  </a:cubicBezTo>
                  <a:cubicBezTo>
                    <a:pt x="2482" y="3883"/>
                    <a:pt x="2471" y="3860"/>
                    <a:pt x="2482" y="3832"/>
                  </a:cubicBezTo>
                  <a:lnTo>
                    <a:pt x="2466" y="3807"/>
                  </a:lnTo>
                  <a:cubicBezTo>
                    <a:pt x="2461" y="3682"/>
                    <a:pt x="2416" y="3185"/>
                    <a:pt x="2409" y="3059"/>
                  </a:cubicBezTo>
                  <a:lnTo>
                    <a:pt x="2409" y="3059"/>
                  </a:lnTo>
                  <a:lnTo>
                    <a:pt x="2412" y="3063"/>
                  </a:lnTo>
                  <a:cubicBezTo>
                    <a:pt x="2406" y="3000"/>
                    <a:pt x="2401" y="2914"/>
                    <a:pt x="2397" y="2823"/>
                  </a:cubicBezTo>
                  <a:lnTo>
                    <a:pt x="2397" y="2823"/>
                  </a:lnTo>
                  <a:cubicBezTo>
                    <a:pt x="2474" y="2878"/>
                    <a:pt x="2573" y="2952"/>
                    <a:pt x="2605" y="2961"/>
                  </a:cubicBezTo>
                  <a:lnTo>
                    <a:pt x="2600" y="2935"/>
                  </a:lnTo>
                  <a:lnTo>
                    <a:pt x="2638" y="2953"/>
                  </a:lnTo>
                  <a:lnTo>
                    <a:pt x="2638" y="2953"/>
                  </a:lnTo>
                  <a:cubicBezTo>
                    <a:pt x="2638" y="2953"/>
                    <a:pt x="2637" y="2953"/>
                    <a:pt x="2637" y="2953"/>
                  </a:cubicBezTo>
                  <a:cubicBezTo>
                    <a:pt x="2629" y="2953"/>
                    <a:pt x="2599" y="2971"/>
                    <a:pt x="2592" y="2971"/>
                  </a:cubicBezTo>
                  <a:cubicBezTo>
                    <a:pt x="2592" y="2971"/>
                    <a:pt x="2592" y="2971"/>
                    <a:pt x="2592" y="2971"/>
                  </a:cubicBezTo>
                  <a:lnTo>
                    <a:pt x="2592" y="2971"/>
                  </a:lnTo>
                  <a:cubicBezTo>
                    <a:pt x="2658" y="3029"/>
                    <a:pt x="2993" y="3318"/>
                    <a:pt x="3045" y="3378"/>
                  </a:cubicBezTo>
                  <a:cubicBezTo>
                    <a:pt x="3064" y="3404"/>
                    <a:pt x="3034" y="3398"/>
                    <a:pt x="3032" y="3400"/>
                  </a:cubicBezTo>
                  <a:cubicBezTo>
                    <a:pt x="3064" y="3421"/>
                    <a:pt x="3055" y="3400"/>
                    <a:pt x="3079" y="3423"/>
                  </a:cubicBezTo>
                  <a:cubicBezTo>
                    <a:pt x="3082" y="3428"/>
                    <a:pt x="3076" y="3429"/>
                    <a:pt x="3071" y="3429"/>
                  </a:cubicBezTo>
                  <a:cubicBezTo>
                    <a:pt x="3069" y="3429"/>
                    <a:pt x="3066" y="3429"/>
                    <a:pt x="3064" y="3429"/>
                  </a:cubicBezTo>
                  <a:lnTo>
                    <a:pt x="3064" y="3429"/>
                  </a:lnTo>
                  <a:cubicBezTo>
                    <a:pt x="3074" y="3435"/>
                    <a:pt x="3081" y="3446"/>
                    <a:pt x="3086" y="3446"/>
                  </a:cubicBezTo>
                  <a:cubicBezTo>
                    <a:pt x="3087" y="3446"/>
                    <a:pt x="3088" y="3445"/>
                    <a:pt x="3089" y="3445"/>
                  </a:cubicBezTo>
                  <a:cubicBezTo>
                    <a:pt x="3079" y="3429"/>
                    <a:pt x="3096" y="3420"/>
                    <a:pt x="3099" y="3405"/>
                  </a:cubicBezTo>
                  <a:lnTo>
                    <a:pt x="3130" y="3434"/>
                  </a:lnTo>
                  <a:lnTo>
                    <a:pt x="3121" y="3443"/>
                  </a:lnTo>
                  <a:cubicBezTo>
                    <a:pt x="3122" y="3445"/>
                    <a:pt x="3125" y="3445"/>
                    <a:pt x="3129" y="3445"/>
                  </a:cubicBezTo>
                  <a:cubicBezTo>
                    <a:pt x="3131" y="3445"/>
                    <a:pt x="3134" y="3445"/>
                    <a:pt x="3138" y="3445"/>
                  </a:cubicBezTo>
                  <a:cubicBezTo>
                    <a:pt x="3151" y="3445"/>
                    <a:pt x="3170" y="3447"/>
                    <a:pt x="3187" y="3467"/>
                  </a:cubicBezTo>
                  <a:cubicBezTo>
                    <a:pt x="3236" y="3518"/>
                    <a:pt x="3296" y="3564"/>
                    <a:pt x="3347" y="3614"/>
                  </a:cubicBezTo>
                  <a:cubicBezTo>
                    <a:pt x="3346" y="3615"/>
                    <a:pt x="3344" y="3615"/>
                    <a:pt x="3342" y="3615"/>
                  </a:cubicBezTo>
                  <a:cubicBezTo>
                    <a:pt x="3335" y="3615"/>
                    <a:pt x="3325" y="3609"/>
                    <a:pt x="3313" y="3605"/>
                  </a:cubicBezTo>
                  <a:lnTo>
                    <a:pt x="3313" y="3605"/>
                  </a:lnTo>
                  <a:cubicBezTo>
                    <a:pt x="3321" y="3611"/>
                    <a:pt x="3332" y="3619"/>
                    <a:pt x="3337" y="3630"/>
                  </a:cubicBezTo>
                  <a:cubicBezTo>
                    <a:pt x="3335" y="3624"/>
                    <a:pt x="3336" y="3622"/>
                    <a:pt x="3338" y="3622"/>
                  </a:cubicBezTo>
                  <a:cubicBezTo>
                    <a:pt x="3344" y="3622"/>
                    <a:pt x="3355" y="3633"/>
                    <a:pt x="3358" y="3633"/>
                  </a:cubicBezTo>
                  <a:cubicBezTo>
                    <a:pt x="3358" y="3633"/>
                    <a:pt x="3358" y="3632"/>
                    <a:pt x="3357" y="3630"/>
                  </a:cubicBezTo>
                  <a:lnTo>
                    <a:pt x="3357" y="3630"/>
                  </a:lnTo>
                  <a:cubicBezTo>
                    <a:pt x="3415" y="3643"/>
                    <a:pt x="3449" y="3705"/>
                    <a:pt x="3495" y="3721"/>
                  </a:cubicBezTo>
                  <a:cubicBezTo>
                    <a:pt x="3516" y="3704"/>
                    <a:pt x="3861" y="3449"/>
                    <a:pt x="3881" y="3426"/>
                  </a:cubicBezTo>
                  <a:cubicBezTo>
                    <a:pt x="3892" y="3436"/>
                    <a:pt x="3902" y="3446"/>
                    <a:pt x="3903" y="3451"/>
                  </a:cubicBezTo>
                  <a:cubicBezTo>
                    <a:pt x="3906" y="3443"/>
                    <a:pt x="3887" y="3421"/>
                    <a:pt x="3873" y="3416"/>
                  </a:cubicBezTo>
                  <a:lnTo>
                    <a:pt x="3861" y="3426"/>
                  </a:lnTo>
                  <a:cubicBezTo>
                    <a:pt x="3832" y="3408"/>
                    <a:pt x="3861" y="3414"/>
                    <a:pt x="3835" y="3392"/>
                  </a:cubicBezTo>
                  <a:cubicBezTo>
                    <a:pt x="3837" y="3390"/>
                    <a:pt x="3839" y="3389"/>
                    <a:pt x="3843" y="3389"/>
                  </a:cubicBezTo>
                  <a:cubicBezTo>
                    <a:pt x="3854" y="3389"/>
                    <a:pt x="3873" y="3403"/>
                    <a:pt x="3889" y="3416"/>
                  </a:cubicBezTo>
                  <a:cubicBezTo>
                    <a:pt x="3873" y="3400"/>
                    <a:pt x="3862" y="3380"/>
                    <a:pt x="3849" y="3380"/>
                  </a:cubicBezTo>
                  <a:cubicBezTo>
                    <a:pt x="3847" y="3380"/>
                    <a:pt x="3845" y="3380"/>
                    <a:pt x="3844" y="3381"/>
                  </a:cubicBezTo>
                  <a:cubicBezTo>
                    <a:pt x="3830" y="3360"/>
                    <a:pt x="3855" y="3369"/>
                    <a:pt x="3839" y="3347"/>
                  </a:cubicBezTo>
                  <a:cubicBezTo>
                    <a:pt x="3822" y="3337"/>
                    <a:pt x="3794" y="3331"/>
                    <a:pt x="3782" y="3309"/>
                  </a:cubicBezTo>
                  <a:lnTo>
                    <a:pt x="3784" y="3308"/>
                  </a:lnTo>
                  <a:cubicBezTo>
                    <a:pt x="3753" y="3263"/>
                    <a:pt x="3708" y="3270"/>
                    <a:pt x="3680" y="3226"/>
                  </a:cubicBezTo>
                  <a:lnTo>
                    <a:pt x="3688" y="3226"/>
                  </a:lnTo>
                  <a:cubicBezTo>
                    <a:pt x="3679" y="3209"/>
                    <a:pt x="3647" y="3194"/>
                    <a:pt x="3628" y="3166"/>
                  </a:cubicBezTo>
                  <a:lnTo>
                    <a:pt x="3628" y="3166"/>
                  </a:lnTo>
                  <a:cubicBezTo>
                    <a:pt x="3632" y="3173"/>
                    <a:pt x="3633" y="3180"/>
                    <a:pt x="3628" y="3180"/>
                  </a:cubicBezTo>
                  <a:cubicBezTo>
                    <a:pt x="3625" y="3180"/>
                    <a:pt x="3622" y="3179"/>
                    <a:pt x="3618" y="3175"/>
                  </a:cubicBezTo>
                  <a:cubicBezTo>
                    <a:pt x="3596" y="3146"/>
                    <a:pt x="3573" y="3136"/>
                    <a:pt x="3559" y="3110"/>
                  </a:cubicBezTo>
                  <a:lnTo>
                    <a:pt x="3532" y="3102"/>
                  </a:lnTo>
                  <a:cubicBezTo>
                    <a:pt x="3439" y="3018"/>
                    <a:pt x="3054" y="2699"/>
                    <a:pt x="2961" y="2613"/>
                  </a:cubicBezTo>
                  <a:lnTo>
                    <a:pt x="2961" y="2613"/>
                  </a:lnTo>
                  <a:lnTo>
                    <a:pt x="2965" y="2614"/>
                  </a:lnTo>
                  <a:cubicBezTo>
                    <a:pt x="2892" y="2552"/>
                    <a:pt x="2783" y="2453"/>
                    <a:pt x="2672" y="2354"/>
                  </a:cubicBezTo>
                  <a:lnTo>
                    <a:pt x="2672" y="2354"/>
                  </a:lnTo>
                  <a:cubicBezTo>
                    <a:pt x="2777" y="2355"/>
                    <a:pt x="2872" y="2359"/>
                    <a:pt x="2911" y="2364"/>
                  </a:cubicBezTo>
                  <a:cubicBezTo>
                    <a:pt x="2967" y="2343"/>
                    <a:pt x="3035" y="2358"/>
                    <a:pt x="3088" y="2346"/>
                  </a:cubicBezTo>
                  <a:lnTo>
                    <a:pt x="3088" y="2346"/>
                  </a:lnTo>
                  <a:lnTo>
                    <a:pt x="3083" y="2351"/>
                  </a:lnTo>
                  <a:cubicBezTo>
                    <a:pt x="3094" y="2349"/>
                    <a:pt x="3115" y="2348"/>
                    <a:pt x="3142" y="2348"/>
                  </a:cubicBezTo>
                  <a:cubicBezTo>
                    <a:pt x="3237" y="2348"/>
                    <a:pt x="3405" y="2356"/>
                    <a:pt x="3491" y="2356"/>
                  </a:cubicBezTo>
                  <a:cubicBezTo>
                    <a:pt x="3508" y="2356"/>
                    <a:pt x="3523" y="2356"/>
                    <a:pt x="3532" y="2355"/>
                  </a:cubicBezTo>
                  <a:lnTo>
                    <a:pt x="3523" y="2352"/>
                  </a:lnTo>
                  <a:cubicBezTo>
                    <a:pt x="3536" y="2350"/>
                    <a:pt x="3545" y="2349"/>
                    <a:pt x="3553" y="2349"/>
                  </a:cubicBezTo>
                  <a:cubicBezTo>
                    <a:pt x="3581" y="2349"/>
                    <a:pt x="3584" y="2362"/>
                    <a:pt x="3619" y="2368"/>
                  </a:cubicBezTo>
                  <a:cubicBezTo>
                    <a:pt x="3613" y="2346"/>
                    <a:pt x="3663" y="2335"/>
                    <a:pt x="3682" y="2333"/>
                  </a:cubicBezTo>
                  <a:lnTo>
                    <a:pt x="3682" y="2338"/>
                  </a:lnTo>
                  <a:cubicBezTo>
                    <a:pt x="3711" y="2335"/>
                    <a:pt x="3775" y="2316"/>
                    <a:pt x="3823" y="2314"/>
                  </a:cubicBezTo>
                  <a:lnTo>
                    <a:pt x="3823" y="2314"/>
                  </a:lnTo>
                  <a:lnTo>
                    <a:pt x="3820" y="2326"/>
                  </a:lnTo>
                  <a:cubicBezTo>
                    <a:pt x="3842" y="2320"/>
                    <a:pt x="3874" y="2318"/>
                    <a:pt x="3903" y="2318"/>
                  </a:cubicBezTo>
                  <a:cubicBezTo>
                    <a:pt x="3921" y="2318"/>
                    <a:pt x="3938" y="2319"/>
                    <a:pt x="3950" y="2319"/>
                  </a:cubicBezTo>
                  <a:cubicBezTo>
                    <a:pt x="3955" y="2319"/>
                    <a:pt x="3959" y="2319"/>
                    <a:pt x="3963" y="2319"/>
                  </a:cubicBezTo>
                  <a:cubicBezTo>
                    <a:pt x="4013" y="2323"/>
                    <a:pt x="4084" y="2338"/>
                    <a:pt x="4153" y="2338"/>
                  </a:cubicBezTo>
                  <a:cubicBezTo>
                    <a:pt x="4174" y="2338"/>
                    <a:pt x="4195" y="2337"/>
                    <a:pt x="4215" y="2333"/>
                  </a:cubicBezTo>
                  <a:lnTo>
                    <a:pt x="4270" y="2368"/>
                  </a:lnTo>
                  <a:lnTo>
                    <a:pt x="4279" y="2365"/>
                  </a:lnTo>
                  <a:cubicBezTo>
                    <a:pt x="4279" y="2365"/>
                    <a:pt x="4304" y="2263"/>
                    <a:pt x="4314" y="2151"/>
                  </a:cubicBezTo>
                  <a:cubicBezTo>
                    <a:pt x="4324" y="2039"/>
                    <a:pt x="4321" y="1917"/>
                    <a:pt x="4265" y="1871"/>
                  </a:cubicBezTo>
                  <a:lnTo>
                    <a:pt x="4266" y="1860"/>
                  </a:lnTo>
                  <a:lnTo>
                    <a:pt x="4244" y="1861"/>
                  </a:lnTo>
                  <a:cubicBezTo>
                    <a:pt x="4239" y="1860"/>
                    <a:pt x="4234" y="1860"/>
                    <a:pt x="4229" y="1860"/>
                  </a:cubicBezTo>
                  <a:cubicBezTo>
                    <a:pt x="4219" y="1860"/>
                    <a:pt x="4212" y="1862"/>
                    <a:pt x="4208" y="1862"/>
                  </a:cubicBezTo>
                  <a:cubicBezTo>
                    <a:pt x="4205" y="1862"/>
                    <a:pt x="4204" y="1861"/>
                    <a:pt x="4205" y="1857"/>
                  </a:cubicBezTo>
                  <a:lnTo>
                    <a:pt x="4205" y="1857"/>
                  </a:lnTo>
                  <a:lnTo>
                    <a:pt x="4243" y="1858"/>
                  </a:lnTo>
                  <a:cubicBezTo>
                    <a:pt x="4215" y="1855"/>
                    <a:pt x="4235" y="1850"/>
                    <a:pt x="4246" y="1842"/>
                  </a:cubicBezTo>
                  <a:cubicBezTo>
                    <a:pt x="4234" y="1841"/>
                    <a:pt x="4222" y="1839"/>
                    <a:pt x="4214" y="1837"/>
                  </a:cubicBezTo>
                  <a:lnTo>
                    <a:pt x="4214" y="1837"/>
                  </a:lnTo>
                  <a:cubicBezTo>
                    <a:pt x="4208" y="1841"/>
                    <a:pt x="4216" y="1842"/>
                    <a:pt x="4221" y="1845"/>
                  </a:cubicBezTo>
                  <a:cubicBezTo>
                    <a:pt x="4209" y="1848"/>
                    <a:pt x="4194" y="1856"/>
                    <a:pt x="4178" y="1856"/>
                  </a:cubicBezTo>
                  <a:cubicBezTo>
                    <a:pt x="4174" y="1856"/>
                    <a:pt x="4171" y="1855"/>
                    <a:pt x="4167" y="1854"/>
                  </a:cubicBezTo>
                  <a:cubicBezTo>
                    <a:pt x="4139" y="1851"/>
                    <a:pt x="4165" y="1834"/>
                    <a:pt x="4133" y="1832"/>
                  </a:cubicBezTo>
                  <a:cubicBezTo>
                    <a:pt x="3966" y="1821"/>
                    <a:pt x="3804" y="1806"/>
                    <a:pt x="3636" y="1806"/>
                  </a:cubicBezTo>
                  <a:cubicBezTo>
                    <a:pt x="3628" y="1806"/>
                    <a:pt x="3621" y="1806"/>
                    <a:pt x="3613" y="1806"/>
                  </a:cubicBezTo>
                  <a:cubicBezTo>
                    <a:pt x="3610" y="1802"/>
                    <a:pt x="3615" y="1802"/>
                    <a:pt x="3619" y="1799"/>
                  </a:cubicBezTo>
                  <a:lnTo>
                    <a:pt x="3619" y="1799"/>
                  </a:lnTo>
                  <a:cubicBezTo>
                    <a:pt x="3567" y="1803"/>
                    <a:pt x="3520" y="1802"/>
                    <a:pt x="3471" y="1806"/>
                  </a:cubicBezTo>
                  <a:cubicBezTo>
                    <a:pt x="3458" y="1802"/>
                    <a:pt x="3455" y="1794"/>
                    <a:pt x="3450" y="1788"/>
                  </a:cubicBezTo>
                  <a:lnTo>
                    <a:pt x="3450" y="1788"/>
                  </a:lnTo>
                  <a:cubicBezTo>
                    <a:pt x="3455" y="1794"/>
                    <a:pt x="3388" y="1797"/>
                    <a:pt x="3319" y="1797"/>
                  </a:cubicBezTo>
                  <a:cubicBezTo>
                    <a:pt x="3286" y="1797"/>
                    <a:pt x="3251" y="1797"/>
                    <a:pt x="3224" y="1799"/>
                  </a:cubicBezTo>
                  <a:cubicBezTo>
                    <a:pt x="3198" y="1799"/>
                    <a:pt x="3179" y="1797"/>
                    <a:pt x="3179" y="1797"/>
                  </a:cubicBezTo>
                  <a:lnTo>
                    <a:pt x="3175" y="1818"/>
                  </a:lnTo>
                  <a:cubicBezTo>
                    <a:pt x="3173" y="1818"/>
                    <a:pt x="3172" y="1818"/>
                    <a:pt x="3171" y="1818"/>
                  </a:cubicBezTo>
                  <a:cubicBezTo>
                    <a:pt x="3131" y="1818"/>
                    <a:pt x="3153" y="1799"/>
                    <a:pt x="3125" y="1799"/>
                  </a:cubicBezTo>
                  <a:cubicBezTo>
                    <a:pt x="3122" y="1799"/>
                    <a:pt x="3117" y="1799"/>
                    <a:pt x="3112" y="1800"/>
                  </a:cubicBezTo>
                  <a:cubicBezTo>
                    <a:pt x="3106" y="1810"/>
                    <a:pt x="3094" y="1813"/>
                    <a:pt x="3081" y="1813"/>
                  </a:cubicBezTo>
                  <a:cubicBezTo>
                    <a:pt x="3065" y="1813"/>
                    <a:pt x="3046" y="1808"/>
                    <a:pt x="3032" y="1808"/>
                  </a:cubicBezTo>
                  <a:cubicBezTo>
                    <a:pt x="3025" y="1808"/>
                    <a:pt x="3019" y="1810"/>
                    <a:pt x="3015" y="1813"/>
                  </a:cubicBezTo>
                  <a:cubicBezTo>
                    <a:pt x="3016" y="1810"/>
                    <a:pt x="2991" y="1809"/>
                    <a:pt x="2993" y="1800"/>
                  </a:cubicBezTo>
                  <a:lnTo>
                    <a:pt x="2993" y="1800"/>
                  </a:lnTo>
                  <a:cubicBezTo>
                    <a:pt x="2990" y="1807"/>
                    <a:pt x="2985" y="1809"/>
                    <a:pt x="2979" y="1809"/>
                  </a:cubicBezTo>
                  <a:cubicBezTo>
                    <a:pt x="2974" y="1809"/>
                    <a:pt x="2968" y="1808"/>
                    <a:pt x="2962" y="1808"/>
                  </a:cubicBezTo>
                  <a:cubicBezTo>
                    <a:pt x="2959" y="1808"/>
                    <a:pt x="2956" y="1808"/>
                    <a:pt x="2954" y="1809"/>
                  </a:cubicBezTo>
                  <a:cubicBezTo>
                    <a:pt x="2949" y="1813"/>
                    <a:pt x="2958" y="1813"/>
                    <a:pt x="2962" y="1818"/>
                  </a:cubicBezTo>
                  <a:lnTo>
                    <a:pt x="2929" y="1825"/>
                  </a:lnTo>
                  <a:cubicBezTo>
                    <a:pt x="2914" y="1819"/>
                    <a:pt x="2911" y="1809"/>
                    <a:pt x="2926" y="1807"/>
                  </a:cubicBezTo>
                  <a:cubicBezTo>
                    <a:pt x="2901" y="1806"/>
                    <a:pt x="2849" y="1804"/>
                    <a:pt x="2786" y="1803"/>
                  </a:cubicBezTo>
                  <a:cubicBezTo>
                    <a:pt x="2802" y="1788"/>
                    <a:pt x="2815" y="1777"/>
                    <a:pt x="2825" y="1768"/>
                  </a:cubicBezTo>
                  <a:cubicBezTo>
                    <a:pt x="2849" y="1716"/>
                    <a:pt x="2907" y="1678"/>
                    <a:pt x="2936" y="1631"/>
                  </a:cubicBezTo>
                  <a:lnTo>
                    <a:pt x="2936" y="1638"/>
                  </a:lnTo>
                  <a:cubicBezTo>
                    <a:pt x="2971" y="1592"/>
                    <a:pt x="3213" y="1375"/>
                    <a:pt x="3257" y="1324"/>
                  </a:cubicBezTo>
                  <a:lnTo>
                    <a:pt x="3257" y="1324"/>
                  </a:lnTo>
                  <a:lnTo>
                    <a:pt x="3248" y="1328"/>
                  </a:lnTo>
                  <a:cubicBezTo>
                    <a:pt x="3281" y="1279"/>
                    <a:pt x="3290" y="1299"/>
                    <a:pt x="3328" y="1271"/>
                  </a:cubicBezTo>
                  <a:cubicBezTo>
                    <a:pt x="3307" y="1260"/>
                    <a:pt x="3335" y="1216"/>
                    <a:pt x="3347" y="1201"/>
                  </a:cubicBezTo>
                  <a:lnTo>
                    <a:pt x="3350" y="1206"/>
                  </a:lnTo>
                  <a:cubicBezTo>
                    <a:pt x="3367" y="1182"/>
                    <a:pt x="3401" y="1124"/>
                    <a:pt x="3433" y="1089"/>
                  </a:cubicBezTo>
                  <a:lnTo>
                    <a:pt x="3440" y="1098"/>
                  </a:lnTo>
                  <a:cubicBezTo>
                    <a:pt x="3459" y="1062"/>
                    <a:pt x="3516" y="1014"/>
                    <a:pt x="3536" y="993"/>
                  </a:cubicBezTo>
                  <a:cubicBezTo>
                    <a:pt x="3586" y="951"/>
                    <a:pt x="3672" y="897"/>
                    <a:pt x="3724" y="826"/>
                  </a:cubicBezTo>
                  <a:lnTo>
                    <a:pt x="3788" y="811"/>
                  </a:lnTo>
                  <a:lnTo>
                    <a:pt x="3791" y="802"/>
                  </a:lnTo>
                  <a:cubicBezTo>
                    <a:pt x="3791" y="802"/>
                    <a:pt x="3737" y="713"/>
                    <a:pt x="3666" y="626"/>
                  </a:cubicBezTo>
                  <a:cubicBezTo>
                    <a:pt x="3598" y="545"/>
                    <a:pt x="3514" y="464"/>
                    <a:pt x="3445" y="464"/>
                  </a:cubicBezTo>
                  <a:cubicBezTo>
                    <a:pt x="3441" y="464"/>
                    <a:pt x="3437" y="464"/>
                    <a:pt x="3433" y="464"/>
                  </a:cubicBezTo>
                  <a:lnTo>
                    <a:pt x="3425" y="454"/>
                  </a:lnTo>
                  <a:lnTo>
                    <a:pt x="3411" y="472"/>
                  </a:lnTo>
                  <a:cubicBezTo>
                    <a:pt x="3391" y="483"/>
                    <a:pt x="3388" y="498"/>
                    <a:pt x="3384" y="498"/>
                  </a:cubicBezTo>
                  <a:cubicBezTo>
                    <a:pt x="3383" y="498"/>
                    <a:pt x="3382" y="497"/>
                    <a:pt x="3380" y="495"/>
                  </a:cubicBezTo>
                  <a:lnTo>
                    <a:pt x="3408" y="470"/>
                  </a:lnTo>
                  <a:lnTo>
                    <a:pt x="3408" y="470"/>
                  </a:lnTo>
                  <a:cubicBezTo>
                    <a:pt x="3402" y="475"/>
                    <a:pt x="3398" y="477"/>
                    <a:pt x="3396" y="477"/>
                  </a:cubicBezTo>
                  <a:cubicBezTo>
                    <a:pt x="3391" y="477"/>
                    <a:pt x="3396" y="465"/>
                    <a:pt x="3399" y="457"/>
                  </a:cubicBezTo>
                  <a:lnTo>
                    <a:pt x="3399" y="457"/>
                  </a:lnTo>
                  <a:cubicBezTo>
                    <a:pt x="3389" y="463"/>
                    <a:pt x="3380" y="470"/>
                    <a:pt x="3372" y="475"/>
                  </a:cubicBezTo>
                  <a:cubicBezTo>
                    <a:pt x="3371" y="477"/>
                    <a:pt x="3372" y="478"/>
                    <a:pt x="3373" y="478"/>
                  </a:cubicBezTo>
                  <a:cubicBezTo>
                    <a:pt x="3375" y="478"/>
                    <a:pt x="3379" y="474"/>
                    <a:pt x="3383" y="473"/>
                  </a:cubicBezTo>
                  <a:lnTo>
                    <a:pt x="3383" y="473"/>
                  </a:lnTo>
                  <a:cubicBezTo>
                    <a:pt x="3374" y="488"/>
                    <a:pt x="3367" y="509"/>
                    <a:pt x="3351" y="518"/>
                  </a:cubicBezTo>
                  <a:cubicBezTo>
                    <a:pt x="3346" y="523"/>
                    <a:pt x="3342" y="525"/>
                    <a:pt x="3339" y="525"/>
                  </a:cubicBezTo>
                  <a:cubicBezTo>
                    <a:pt x="3334" y="525"/>
                    <a:pt x="3332" y="519"/>
                    <a:pt x="3326" y="519"/>
                  </a:cubicBezTo>
                  <a:cubicBezTo>
                    <a:pt x="3323" y="519"/>
                    <a:pt x="3319" y="521"/>
                    <a:pt x="3312" y="527"/>
                  </a:cubicBezTo>
                  <a:cubicBezTo>
                    <a:pt x="3179" y="642"/>
                    <a:pt x="3050" y="750"/>
                    <a:pt x="2926" y="875"/>
                  </a:cubicBezTo>
                  <a:cubicBezTo>
                    <a:pt x="2920" y="875"/>
                    <a:pt x="2923" y="872"/>
                    <a:pt x="2924" y="866"/>
                  </a:cubicBezTo>
                  <a:lnTo>
                    <a:pt x="2924" y="866"/>
                  </a:lnTo>
                  <a:cubicBezTo>
                    <a:pt x="2891" y="907"/>
                    <a:pt x="2856" y="939"/>
                    <a:pt x="2825" y="977"/>
                  </a:cubicBezTo>
                  <a:cubicBezTo>
                    <a:pt x="2819" y="980"/>
                    <a:pt x="2814" y="981"/>
                    <a:pt x="2809" y="981"/>
                  </a:cubicBezTo>
                  <a:cubicBezTo>
                    <a:pt x="2805" y="981"/>
                    <a:pt x="2801" y="980"/>
                    <a:pt x="2798" y="980"/>
                  </a:cubicBezTo>
                  <a:lnTo>
                    <a:pt x="2798" y="980"/>
                  </a:lnTo>
                  <a:cubicBezTo>
                    <a:pt x="2805" y="980"/>
                    <a:pt x="2760" y="1030"/>
                    <a:pt x="2712" y="1078"/>
                  </a:cubicBezTo>
                  <a:cubicBezTo>
                    <a:pt x="2687" y="1102"/>
                    <a:pt x="2664" y="1127"/>
                    <a:pt x="2645" y="1146"/>
                  </a:cubicBezTo>
                  <a:cubicBezTo>
                    <a:pt x="2626" y="1164"/>
                    <a:pt x="2613" y="1177"/>
                    <a:pt x="2613" y="1177"/>
                  </a:cubicBezTo>
                  <a:lnTo>
                    <a:pt x="2624" y="1194"/>
                  </a:lnTo>
                  <a:cubicBezTo>
                    <a:pt x="2611" y="1208"/>
                    <a:pt x="2604" y="1211"/>
                    <a:pt x="2598" y="1211"/>
                  </a:cubicBezTo>
                  <a:cubicBezTo>
                    <a:pt x="2594" y="1211"/>
                    <a:pt x="2591" y="1209"/>
                    <a:pt x="2588" y="1209"/>
                  </a:cubicBezTo>
                  <a:cubicBezTo>
                    <a:pt x="2583" y="1209"/>
                    <a:pt x="2577" y="1212"/>
                    <a:pt x="2566" y="1226"/>
                  </a:cubicBezTo>
                  <a:cubicBezTo>
                    <a:pt x="2575" y="1261"/>
                    <a:pt x="2508" y="1280"/>
                    <a:pt x="2508" y="1303"/>
                  </a:cubicBezTo>
                  <a:cubicBezTo>
                    <a:pt x="2508" y="1303"/>
                    <a:pt x="2508" y="1303"/>
                    <a:pt x="2507" y="1303"/>
                  </a:cubicBezTo>
                  <a:cubicBezTo>
                    <a:pt x="2505" y="1303"/>
                    <a:pt x="2494" y="1313"/>
                    <a:pt x="2487" y="1313"/>
                  </a:cubicBezTo>
                  <a:cubicBezTo>
                    <a:pt x="2486" y="1313"/>
                    <a:pt x="2484" y="1312"/>
                    <a:pt x="2483" y="1311"/>
                  </a:cubicBezTo>
                  <a:lnTo>
                    <a:pt x="2483" y="1311"/>
                  </a:lnTo>
                  <a:cubicBezTo>
                    <a:pt x="2489" y="1327"/>
                    <a:pt x="2468" y="1330"/>
                    <a:pt x="2461" y="1344"/>
                  </a:cubicBezTo>
                  <a:cubicBezTo>
                    <a:pt x="2461" y="1347"/>
                    <a:pt x="2461" y="1347"/>
                    <a:pt x="2462" y="1347"/>
                  </a:cubicBezTo>
                  <a:cubicBezTo>
                    <a:pt x="2464" y="1347"/>
                    <a:pt x="2468" y="1345"/>
                    <a:pt x="2471" y="1345"/>
                  </a:cubicBezTo>
                  <a:cubicBezTo>
                    <a:pt x="2472" y="1345"/>
                    <a:pt x="2472" y="1345"/>
                    <a:pt x="2473" y="1346"/>
                  </a:cubicBezTo>
                  <a:lnTo>
                    <a:pt x="2454" y="1373"/>
                  </a:lnTo>
                  <a:cubicBezTo>
                    <a:pt x="2450" y="1375"/>
                    <a:pt x="2446" y="1376"/>
                    <a:pt x="2444" y="1376"/>
                  </a:cubicBezTo>
                  <a:cubicBezTo>
                    <a:pt x="2437" y="1376"/>
                    <a:pt x="2435" y="1371"/>
                    <a:pt x="2441" y="1363"/>
                  </a:cubicBezTo>
                  <a:lnTo>
                    <a:pt x="2441" y="1363"/>
                  </a:lnTo>
                  <a:cubicBezTo>
                    <a:pt x="2422" y="1381"/>
                    <a:pt x="2384" y="1416"/>
                    <a:pt x="2337" y="1459"/>
                  </a:cubicBezTo>
                  <a:cubicBezTo>
                    <a:pt x="2339" y="1437"/>
                    <a:pt x="2340" y="1420"/>
                    <a:pt x="2342" y="1407"/>
                  </a:cubicBezTo>
                  <a:cubicBezTo>
                    <a:pt x="2321" y="1353"/>
                    <a:pt x="2336" y="1284"/>
                    <a:pt x="2323" y="1231"/>
                  </a:cubicBezTo>
                  <a:lnTo>
                    <a:pt x="2323" y="1231"/>
                  </a:lnTo>
                  <a:lnTo>
                    <a:pt x="2327" y="1236"/>
                  </a:lnTo>
                  <a:cubicBezTo>
                    <a:pt x="2320" y="1180"/>
                    <a:pt x="2337" y="853"/>
                    <a:pt x="2332" y="788"/>
                  </a:cubicBezTo>
                  <a:lnTo>
                    <a:pt x="2332" y="788"/>
                  </a:lnTo>
                  <a:lnTo>
                    <a:pt x="2329" y="796"/>
                  </a:lnTo>
                  <a:cubicBezTo>
                    <a:pt x="2317" y="738"/>
                    <a:pt x="2339" y="745"/>
                    <a:pt x="2345" y="700"/>
                  </a:cubicBezTo>
                  <a:lnTo>
                    <a:pt x="2345" y="700"/>
                  </a:lnTo>
                  <a:cubicBezTo>
                    <a:pt x="2344" y="701"/>
                    <a:pt x="2342" y="701"/>
                    <a:pt x="2341" y="701"/>
                  </a:cubicBezTo>
                  <a:cubicBezTo>
                    <a:pt x="2323" y="701"/>
                    <a:pt x="2311" y="655"/>
                    <a:pt x="2310" y="636"/>
                  </a:cubicBezTo>
                  <a:lnTo>
                    <a:pt x="2310" y="636"/>
                  </a:lnTo>
                  <a:lnTo>
                    <a:pt x="2315" y="638"/>
                  </a:lnTo>
                  <a:cubicBezTo>
                    <a:pt x="2311" y="609"/>
                    <a:pt x="2294" y="543"/>
                    <a:pt x="2291" y="496"/>
                  </a:cubicBezTo>
                  <a:lnTo>
                    <a:pt x="2291" y="496"/>
                  </a:lnTo>
                  <a:lnTo>
                    <a:pt x="2302" y="498"/>
                  </a:lnTo>
                  <a:cubicBezTo>
                    <a:pt x="2291" y="459"/>
                    <a:pt x="2297" y="384"/>
                    <a:pt x="2297" y="357"/>
                  </a:cubicBezTo>
                  <a:cubicBezTo>
                    <a:pt x="2302" y="291"/>
                    <a:pt x="2324" y="190"/>
                    <a:pt x="2311" y="105"/>
                  </a:cubicBezTo>
                  <a:lnTo>
                    <a:pt x="2345" y="49"/>
                  </a:lnTo>
                  <a:lnTo>
                    <a:pt x="2342" y="40"/>
                  </a:lnTo>
                  <a:cubicBezTo>
                    <a:pt x="2342" y="40"/>
                    <a:pt x="2241" y="16"/>
                    <a:pt x="2129" y="5"/>
                  </a:cubicBezTo>
                  <a:cubicBezTo>
                    <a:pt x="2097" y="2"/>
                    <a:pt x="2064" y="0"/>
                    <a:pt x="2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5"/>
            <p:cNvSpPr/>
            <p:nvPr/>
          </p:nvSpPr>
          <p:spPr>
            <a:xfrm rot="10800000">
              <a:off x="8873168" y="788844"/>
              <a:ext cx="74010" cy="74010"/>
            </a:xfrm>
            <a:custGeom>
              <a:avLst/>
              <a:gdLst/>
              <a:ahLst/>
              <a:cxnLst/>
              <a:rect l="l" t="t" r="r" b="b"/>
              <a:pathLst>
                <a:path w="2092" h="2092" extrusionOk="0">
                  <a:moveTo>
                    <a:pt x="1788" y="16"/>
                  </a:moveTo>
                  <a:cubicBezTo>
                    <a:pt x="1782" y="22"/>
                    <a:pt x="1780" y="27"/>
                    <a:pt x="1779" y="27"/>
                  </a:cubicBezTo>
                  <a:cubicBezTo>
                    <a:pt x="1778" y="27"/>
                    <a:pt x="1777" y="27"/>
                    <a:pt x="1776" y="26"/>
                  </a:cubicBezTo>
                  <a:lnTo>
                    <a:pt x="1788" y="16"/>
                  </a:lnTo>
                  <a:close/>
                  <a:moveTo>
                    <a:pt x="977" y="795"/>
                  </a:moveTo>
                  <a:cubicBezTo>
                    <a:pt x="978" y="795"/>
                    <a:pt x="979" y="795"/>
                    <a:pt x="980" y="795"/>
                  </a:cubicBezTo>
                  <a:cubicBezTo>
                    <a:pt x="975" y="805"/>
                    <a:pt x="969" y="808"/>
                    <a:pt x="966" y="812"/>
                  </a:cubicBezTo>
                  <a:lnTo>
                    <a:pt x="958" y="804"/>
                  </a:lnTo>
                  <a:cubicBezTo>
                    <a:pt x="964" y="800"/>
                    <a:pt x="970" y="795"/>
                    <a:pt x="977" y="795"/>
                  </a:cubicBezTo>
                  <a:close/>
                  <a:moveTo>
                    <a:pt x="553" y="1302"/>
                  </a:moveTo>
                  <a:cubicBezTo>
                    <a:pt x="552" y="1302"/>
                    <a:pt x="552" y="1302"/>
                    <a:pt x="552" y="1303"/>
                  </a:cubicBezTo>
                  <a:lnTo>
                    <a:pt x="552" y="1303"/>
                  </a:lnTo>
                  <a:cubicBezTo>
                    <a:pt x="552" y="1302"/>
                    <a:pt x="553" y="1302"/>
                    <a:pt x="553" y="1302"/>
                  </a:cubicBezTo>
                  <a:close/>
                  <a:moveTo>
                    <a:pt x="1300" y="1517"/>
                  </a:moveTo>
                  <a:cubicBezTo>
                    <a:pt x="1300" y="1518"/>
                    <a:pt x="1300" y="1518"/>
                    <a:pt x="1300" y="1518"/>
                  </a:cubicBezTo>
                  <a:lnTo>
                    <a:pt x="1300" y="1518"/>
                  </a:lnTo>
                  <a:cubicBezTo>
                    <a:pt x="1300" y="1518"/>
                    <a:pt x="1300" y="1517"/>
                    <a:pt x="1300" y="1517"/>
                  </a:cubicBezTo>
                  <a:close/>
                  <a:moveTo>
                    <a:pt x="433" y="1927"/>
                  </a:moveTo>
                  <a:cubicBezTo>
                    <a:pt x="433" y="1927"/>
                    <a:pt x="433" y="1927"/>
                    <a:pt x="433" y="1927"/>
                  </a:cubicBezTo>
                  <a:lnTo>
                    <a:pt x="433" y="1927"/>
                  </a:lnTo>
                  <a:cubicBezTo>
                    <a:pt x="433" y="1927"/>
                    <a:pt x="433" y="1927"/>
                    <a:pt x="433" y="1927"/>
                  </a:cubicBezTo>
                  <a:close/>
                  <a:moveTo>
                    <a:pt x="1804" y="1"/>
                  </a:moveTo>
                  <a:lnTo>
                    <a:pt x="1794" y="11"/>
                  </a:lnTo>
                  <a:cubicBezTo>
                    <a:pt x="1794" y="11"/>
                    <a:pt x="1794" y="11"/>
                    <a:pt x="1794" y="11"/>
                  </a:cubicBezTo>
                  <a:lnTo>
                    <a:pt x="1794" y="11"/>
                  </a:lnTo>
                  <a:cubicBezTo>
                    <a:pt x="1790" y="14"/>
                    <a:pt x="1787" y="15"/>
                    <a:pt x="1786" y="15"/>
                  </a:cubicBezTo>
                  <a:cubicBezTo>
                    <a:pt x="1782" y="15"/>
                    <a:pt x="1786" y="8"/>
                    <a:pt x="1788" y="2"/>
                  </a:cubicBezTo>
                  <a:lnTo>
                    <a:pt x="1788" y="2"/>
                  </a:lnTo>
                  <a:cubicBezTo>
                    <a:pt x="1782" y="7"/>
                    <a:pt x="1776" y="11"/>
                    <a:pt x="1771" y="14"/>
                  </a:cubicBezTo>
                  <a:cubicBezTo>
                    <a:pt x="1771" y="16"/>
                    <a:pt x="1771" y="16"/>
                    <a:pt x="1772" y="16"/>
                  </a:cubicBezTo>
                  <a:cubicBezTo>
                    <a:pt x="1773" y="16"/>
                    <a:pt x="1776" y="14"/>
                    <a:pt x="1778" y="14"/>
                  </a:cubicBezTo>
                  <a:lnTo>
                    <a:pt x="1778" y="14"/>
                  </a:lnTo>
                  <a:cubicBezTo>
                    <a:pt x="1773" y="21"/>
                    <a:pt x="1769" y="34"/>
                    <a:pt x="1759" y="40"/>
                  </a:cubicBezTo>
                  <a:cubicBezTo>
                    <a:pt x="1756" y="43"/>
                    <a:pt x="1753" y="44"/>
                    <a:pt x="1752" y="44"/>
                  </a:cubicBezTo>
                  <a:cubicBezTo>
                    <a:pt x="1749" y="44"/>
                    <a:pt x="1747" y="41"/>
                    <a:pt x="1744" y="41"/>
                  </a:cubicBezTo>
                  <a:cubicBezTo>
                    <a:pt x="1742" y="41"/>
                    <a:pt x="1740" y="42"/>
                    <a:pt x="1736" y="46"/>
                  </a:cubicBezTo>
                  <a:cubicBezTo>
                    <a:pt x="1655" y="115"/>
                    <a:pt x="1577" y="180"/>
                    <a:pt x="1503" y="254"/>
                  </a:cubicBezTo>
                  <a:cubicBezTo>
                    <a:pt x="1500" y="254"/>
                    <a:pt x="1501" y="253"/>
                    <a:pt x="1503" y="250"/>
                  </a:cubicBezTo>
                  <a:lnTo>
                    <a:pt x="1503" y="250"/>
                  </a:lnTo>
                  <a:cubicBezTo>
                    <a:pt x="1482" y="275"/>
                    <a:pt x="1460" y="294"/>
                    <a:pt x="1443" y="316"/>
                  </a:cubicBezTo>
                  <a:cubicBezTo>
                    <a:pt x="1438" y="318"/>
                    <a:pt x="1435" y="318"/>
                    <a:pt x="1432" y="318"/>
                  </a:cubicBezTo>
                  <a:cubicBezTo>
                    <a:pt x="1430" y="318"/>
                    <a:pt x="1428" y="318"/>
                    <a:pt x="1425" y="317"/>
                  </a:cubicBezTo>
                  <a:lnTo>
                    <a:pt x="1425" y="317"/>
                  </a:lnTo>
                  <a:cubicBezTo>
                    <a:pt x="1430" y="319"/>
                    <a:pt x="1402" y="348"/>
                    <a:pt x="1374" y="377"/>
                  </a:cubicBezTo>
                  <a:cubicBezTo>
                    <a:pt x="1360" y="391"/>
                    <a:pt x="1345" y="406"/>
                    <a:pt x="1334" y="418"/>
                  </a:cubicBezTo>
                  <a:cubicBezTo>
                    <a:pt x="1322" y="429"/>
                    <a:pt x="1315" y="436"/>
                    <a:pt x="1315" y="436"/>
                  </a:cubicBezTo>
                  <a:lnTo>
                    <a:pt x="1322" y="447"/>
                  </a:lnTo>
                  <a:cubicBezTo>
                    <a:pt x="1314" y="455"/>
                    <a:pt x="1309" y="457"/>
                    <a:pt x="1306" y="457"/>
                  </a:cubicBezTo>
                  <a:cubicBezTo>
                    <a:pt x="1304" y="457"/>
                    <a:pt x="1302" y="456"/>
                    <a:pt x="1299" y="456"/>
                  </a:cubicBezTo>
                  <a:cubicBezTo>
                    <a:pt x="1297" y="456"/>
                    <a:pt x="1293" y="458"/>
                    <a:pt x="1287" y="466"/>
                  </a:cubicBezTo>
                  <a:cubicBezTo>
                    <a:pt x="1291" y="486"/>
                    <a:pt x="1251" y="499"/>
                    <a:pt x="1251" y="512"/>
                  </a:cubicBezTo>
                  <a:cubicBezTo>
                    <a:pt x="1251" y="512"/>
                    <a:pt x="1244" y="518"/>
                    <a:pt x="1239" y="518"/>
                  </a:cubicBezTo>
                  <a:cubicBezTo>
                    <a:pt x="1238" y="518"/>
                    <a:pt x="1237" y="517"/>
                    <a:pt x="1236" y="517"/>
                  </a:cubicBezTo>
                  <a:lnTo>
                    <a:pt x="1236" y="517"/>
                  </a:lnTo>
                  <a:cubicBezTo>
                    <a:pt x="1240" y="527"/>
                    <a:pt x="1227" y="528"/>
                    <a:pt x="1223" y="537"/>
                  </a:cubicBezTo>
                  <a:cubicBezTo>
                    <a:pt x="1223" y="539"/>
                    <a:pt x="1223" y="539"/>
                    <a:pt x="1224" y="539"/>
                  </a:cubicBezTo>
                  <a:cubicBezTo>
                    <a:pt x="1225" y="539"/>
                    <a:pt x="1227" y="538"/>
                    <a:pt x="1229" y="538"/>
                  </a:cubicBezTo>
                  <a:cubicBezTo>
                    <a:pt x="1229" y="538"/>
                    <a:pt x="1230" y="538"/>
                    <a:pt x="1230" y="538"/>
                  </a:cubicBezTo>
                  <a:lnTo>
                    <a:pt x="1218" y="554"/>
                  </a:lnTo>
                  <a:cubicBezTo>
                    <a:pt x="1216" y="556"/>
                    <a:pt x="1214" y="557"/>
                    <a:pt x="1212" y="557"/>
                  </a:cubicBezTo>
                  <a:cubicBezTo>
                    <a:pt x="1209" y="557"/>
                    <a:pt x="1207" y="554"/>
                    <a:pt x="1211" y="549"/>
                  </a:cubicBezTo>
                  <a:lnTo>
                    <a:pt x="1211" y="549"/>
                  </a:lnTo>
                  <a:cubicBezTo>
                    <a:pt x="1172" y="582"/>
                    <a:pt x="1003" y="744"/>
                    <a:pt x="955" y="801"/>
                  </a:cubicBezTo>
                  <a:cubicBezTo>
                    <a:pt x="888" y="732"/>
                    <a:pt x="815" y="655"/>
                    <a:pt x="792" y="627"/>
                  </a:cubicBezTo>
                  <a:cubicBezTo>
                    <a:pt x="760" y="613"/>
                    <a:pt x="738" y="578"/>
                    <a:pt x="709" y="560"/>
                  </a:cubicBezTo>
                  <a:lnTo>
                    <a:pt x="713" y="560"/>
                  </a:lnTo>
                  <a:cubicBezTo>
                    <a:pt x="685" y="540"/>
                    <a:pt x="556" y="393"/>
                    <a:pt x="524" y="368"/>
                  </a:cubicBezTo>
                  <a:lnTo>
                    <a:pt x="524" y="368"/>
                  </a:lnTo>
                  <a:lnTo>
                    <a:pt x="527" y="372"/>
                  </a:lnTo>
                  <a:cubicBezTo>
                    <a:pt x="497" y="353"/>
                    <a:pt x="509" y="348"/>
                    <a:pt x="493" y="324"/>
                  </a:cubicBezTo>
                  <a:cubicBezTo>
                    <a:pt x="491" y="327"/>
                    <a:pt x="488" y="328"/>
                    <a:pt x="485" y="328"/>
                  </a:cubicBezTo>
                  <a:cubicBezTo>
                    <a:pt x="474" y="328"/>
                    <a:pt x="457" y="318"/>
                    <a:pt x="451" y="313"/>
                  </a:cubicBezTo>
                  <a:lnTo>
                    <a:pt x="454" y="311"/>
                  </a:lnTo>
                  <a:cubicBezTo>
                    <a:pt x="439" y="301"/>
                    <a:pt x="404" y="281"/>
                    <a:pt x="382" y="262"/>
                  </a:cubicBezTo>
                  <a:lnTo>
                    <a:pt x="388" y="257"/>
                  </a:lnTo>
                  <a:cubicBezTo>
                    <a:pt x="366" y="246"/>
                    <a:pt x="337" y="211"/>
                    <a:pt x="326" y="199"/>
                  </a:cubicBezTo>
                  <a:cubicBezTo>
                    <a:pt x="299" y="170"/>
                    <a:pt x="267" y="117"/>
                    <a:pt x="224" y="85"/>
                  </a:cubicBezTo>
                  <a:lnTo>
                    <a:pt x="215" y="48"/>
                  </a:lnTo>
                  <a:lnTo>
                    <a:pt x="210" y="46"/>
                  </a:lnTo>
                  <a:cubicBezTo>
                    <a:pt x="210" y="46"/>
                    <a:pt x="157" y="78"/>
                    <a:pt x="104" y="120"/>
                  </a:cubicBezTo>
                  <a:cubicBezTo>
                    <a:pt x="53" y="164"/>
                    <a:pt x="2" y="218"/>
                    <a:pt x="7" y="262"/>
                  </a:cubicBezTo>
                  <a:lnTo>
                    <a:pt x="1" y="265"/>
                  </a:lnTo>
                  <a:lnTo>
                    <a:pt x="11" y="275"/>
                  </a:lnTo>
                  <a:cubicBezTo>
                    <a:pt x="20" y="289"/>
                    <a:pt x="31" y="289"/>
                    <a:pt x="25" y="292"/>
                  </a:cubicBezTo>
                  <a:lnTo>
                    <a:pt x="11" y="276"/>
                  </a:lnTo>
                  <a:lnTo>
                    <a:pt x="11" y="276"/>
                  </a:lnTo>
                  <a:cubicBezTo>
                    <a:pt x="16" y="283"/>
                    <a:pt x="16" y="285"/>
                    <a:pt x="13" y="285"/>
                  </a:cubicBezTo>
                  <a:cubicBezTo>
                    <a:pt x="11" y="285"/>
                    <a:pt x="6" y="283"/>
                    <a:pt x="2" y="282"/>
                  </a:cubicBezTo>
                  <a:lnTo>
                    <a:pt x="2" y="282"/>
                  </a:lnTo>
                  <a:cubicBezTo>
                    <a:pt x="7" y="286"/>
                    <a:pt x="11" y="292"/>
                    <a:pt x="12" y="298"/>
                  </a:cubicBezTo>
                  <a:cubicBezTo>
                    <a:pt x="17" y="298"/>
                    <a:pt x="14" y="294"/>
                    <a:pt x="12" y="291"/>
                  </a:cubicBezTo>
                  <a:lnTo>
                    <a:pt x="12" y="291"/>
                  </a:lnTo>
                  <a:cubicBezTo>
                    <a:pt x="21" y="297"/>
                    <a:pt x="34" y="301"/>
                    <a:pt x="40" y="310"/>
                  </a:cubicBezTo>
                  <a:cubicBezTo>
                    <a:pt x="50" y="323"/>
                    <a:pt x="31" y="318"/>
                    <a:pt x="44" y="335"/>
                  </a:cubicBezTo>
                  <a:cubicBezTo>
                    <a:pt x="114" y="413"/>
                    <a:pt x="178" y="492"/>
                    <a:pt x="254" y="566"/>
                  </a:cubicBezTo>
                  <a:cubicBezTo>
                    <a:pt x="254" y="568"/>
                    <a:pt x="254" y="568"/>
                    <a:pt x="253" y="568"/>
                  </a:cubicBezTo>
                  <a:cubicBezTo>
                    <a:pt x="253" y="568"/>
                    <a:pt x="251" y="567"/>
                    <a:pt x="248" y="566"/>
                  </a:cubicBezTo>
                  <a:lnTo>
                    <a:pt x="248" y="566"/>
                  </a:lnTo>
                  <a:cubicBezTo>
                    <a:pt x="273" y="587"/>
                    <a:pt x="292" y="608"/>
                    <a:pt x="315" y="627"/>
                  </a:cubicBezTo>
                  <a:cubicBezTo>
                    <a:pt x="318" y="635"/>
                    <a:pt x="317" y="639"/>
                    <a:pt x="317" y="643"/>
                  </a:cubicBezTo>
                  <a:cubicBezTo>
                    <a:pt x="317" y="643"/>
                    <a:pt x="317" y="643"/>
                    <a:pt x="317" y="643"/>
                  </a:cubicBezTo>
                  <a:cubicBezTo>
                    <a:pt x="321" y="643"/>
                    <a:pt x="349" y="669"/>
                    <a:pt x="377" y="696"/>
                  </a:cubicBezTo>
                  <a:cubicBezTo>
                    <a:pt x="391" y="710"/>
                    <a:pt x="406" y="725"/>
                    <a:pt x="417" y="735"/>
                  </a:cubicBezTo>
                  <a:cubicBezTo>
                    <a:pt x="428" y="747"/>
                    <a:pt x="436" y="754"/>
                    <a:pt x="436" y="755"/>
                  </a:cubicBezTo>
                  <a:lnTo>
                    <a:pt x="446" y="748"/>
                  </a:lnTo>
                  <a:lnTo>
                    <a:pt x="446" y="748"/>
                  </a:lnTo>
                  <a:cubicBezTo>
                    <a:pt x="468" y="770"/>
                    <a:pt x="442" y="764"/>
                    <a:pt x="465" y="783"/>
                  </a:cubicBezTo>
                  <a:cubicBezTo>
                    <a:pt x="467" y="783"/>
                    <a:pt x="468" y="783"/>
                    <a:pt x="469" y="783"/>
                  </a:cubicBezTo>
                  <a:cubicBezTo>
                    <a:pt x="487" y="783"/>
                    <a:pt x="498" y="818"/>
                    <a:pt x="512" y="818"/>
                  </a:cubicBezTo>
                  <a:cubicBezTo>
                    <a:pt x="511" y="820"/>
                    <a:pt x="521" y="830"/>
                    <a:pt x="515" y="833"/>
                  </a:cubicBezTo>
                  <a:cubicBezTo>
                    <a:pt x="516" y="832"/>
                    <a:pt x="518" y="832"/>
                    <a:pt x="519" y="832"/>
                  </a:cubicBezTo>
                  <a:cubicBezTo>
                    <a:pt x="526" y="832"/>
                    <a:pt x="529" y="842"/>
                    <a:pt x="535" y="846"/>
                  </a:cubicBezTo>
                  <a:cubicBezTo>
                    <a:pt x="536" y="846"/>
                    <a:pt x="536" y="846"/>
                    <a:pt x="537" y="846"/>
                  </a:cubicBezTo>
                  <a:cubicBezTo>
                    <a:pt x="539" y="846"/>
                    <a:pt x="537" y="842"/>
                    <a:pt x="537" y="839"/>
                  </a:cubicBezTo>
                  <a:lnTo>
                    <a:pt x="537" y="839"/>
                  </a:lnTo>
                  <a:lnTo>
                    <a:pt x="554" y="850"/>
                  </a:lnTo>
                  <a:cubicBezTo>
                    <a:pt x="556" y="857"/>
                    <a:pt x="555" y="861"/>
                    <a:pt x="552" y="861"/>
                  </a:cubicBezTo>
                  <a:cubicBezTo>
                    <a:pt x="551" y="861"/>
                    <a:pt x="549" y="860"/>
                    <a:pt x="547" y="859"/>
                  </a:cubicBezTo>
                  <a:lnTo>
                    <a:pt x="547" y="859"/>
                  </a:lnTo>
                  <a:cubicBezTo>
                    <a:pt x="573" y="887"/>
                    <a:pt x="668" y="987"/>
                    <a:pt x="738" y="1057"/>
                  </a:cubicBezTo>
                  <a:cubicBezTo>
                    <a:pt x="733" y="1063"/>
                    <a:pt x="731" y="1069"/>
                    <a:pt x="728" y="1076"/>
                  </a:cubicBezTo>
                  <a:lnTo>
                    <a:pt x="739" y="1072"/>
                  </a:lnTo>
                  <a:lnTo>
                    <a:pt x="739" y="1072"/>
                  </a:lnTo>
                  <a:cubicBezTo>
                    <a:pt x="729" y="1083"/>
                    <a:pt x="721" y="1092"/>
                    <a:pt x="710" y="1092"/>
                  </a:cubicBezTo>
                  <a:cubicBezTo>
                    <a:pt x="709" y="1092"/>
                    <a:pt x="707" y="1092"/>
                    <a:pt x="706" y="1092"/>
                  </a:cubicBezTo>
                  <a:lnTo>
                    <a:pt x="714" y="1077"/>
                  </a:lnTo>
                  <a:lnTo>
                    <a:pt x="714" y="1077"/>
                  </a:lnTo>
                  <a:cubicBezTo>
                    <a:pt x="696" y="1098"/>
                    <a:pt x="684" y="1111"/>
                    <a:pt x="672" y="1133"/>
                  </a:cubicBezTo>
                  <a:lnTo>
                    <a:pt x="678" y="1127"/>
                  </a:lnTo>
                  <a:lnTo>
                    <a:pt x="678" y="1127"/>
                  </a:lnTo>
                  <a:cubicBezTo>
                    <a:pt x="666" y="1158"/>
                    <a:pt x="566" y="1280"/>
                    <a:pt x="557" y="1310"/>
                  </a:cubicBezTo>
                  <a:lnTo>
                    <a:pt x="573" y="1308"/>
                  </a:lnTo>
                  <a:lnTo>
                    <a:pt x="563" y="1329"/>
                  </a:lnTo>
                  <a:lnTo>
                    <a:pt x="563" y="1329"/>
                  </a:lnTo>
                  <a:cubicBezTo>
                    <a:pt x="564" y="1327"/>
                    <a:pt x="552" y="1307"/>
                    <a:pt x="552" y="1303"/>
                  </a:cubicBezTo>
                  <a:lnTo>
                    <a:pt x="552" y="1303"/>
                  </a:lnTo>
                  <a:cubicBezTo>
                    <a:pt x="515" y="1342"/>
                    <a:pt x="343" y="1544"/>
                    <a:pt x="307" y="1576"/>
                  </a:cubicBezTo>
                  <a:cubicBezTo>
                    <a:pt x="303" y="1578"/>
                    <a:pt x="300" y="1579"/>
                    <a:pt x="298" y="1579"/>
                  </a:cubicBezTo>
                  <a:cubicBezTo>
                    <a:pt x="292" y="1579"/>
                    <a:pt x="294" y="1568"/>
                    <a:pt x="294" y="1567"/>
                  </a:cubicBezTo>
                  <a:lnTo>
                    <a:pt x="294" y="1567"/>
                  </a:lnTo>
                  <a:cubicBezTo>
                    <a:pt x="280" y="1587"/>
                    <a:pt x="294" y="1581"/>
                    <a:pt x="280" y="1595"/>
                  </a:cubicBezTo>
                  <a:cubicBezTo>
                    <a:pt x="279" y="1595"/>
                    <a:pt x="279" y="1595"/>
                    <a:pt x="278" y="1595"/>
                  </a:cubicBezTo>
                  <a:cubicBezTo>
                    <a:pt x="275" y="1595"/>
                    <a:pt x="275" y="1589"/>
                    <a:pt x="276" y="1586"/>
                  </a:cubicBezTo>
                  <a:lnTo>
                    <a:pt x="276" y="1586"/>
                  </a:lnTo>
                  <a:cubicBezTo>
                    <a:pt x="272" y="1593"/>
                    <a:pt x="263" y="1597"/>
                    <a:pt x="266" y="1600"/>
                  </a:cubicBezTo>
                  <a:cubicBezTo>
                    <a:pt x="268" y="1599"/>
                    <a:pt x="270" y="1599"/>
                    <a:pt x="271" y="1599"/>
                  </a:cubicBezTo>
                  <a:cubicBezTo>
                    <a:pt x="278" y="1599"/>
                    <a:pt x="283" y="1606"/>
                    <a:pt x="289" y="1608"/>
                  </a:cubicBezTo>
                  <a:lnTo>
                    <a:pt x="272" y="1625"/>
                  </a:lnTo>
                  <a:lnTo>
                    <a:pt x="267" y="1621"/>
                  </a:lnTo>
                  <a:lnTo>
                    <a:pt x="267" y="1621"/>
                  </a:lnTo>
                  <a:cubicBezTo>
                    <a:pt x="263" y="1624"/>
                    <a:pt x="273" y="1644"/>
                    <a:pt x="253" y="1660"/>
                  </a:cubicBezTo>
                  <a:cubicBezTo>
                    <a:pt x="222" y="1689"/>
                    <a:pt x="194" y="1726"/>
                    <a:pt x="164" y="1756"/>
                  </a:cubicBezTo>
                  <a:cubicBezTo>
                    <a:pt x="162" y="1753"/>
                    <a:pt x="165" y="1745"/>
                    <a:pt x="170" y="1737"/>
                  </a:cubicBezTo>
                  <a:lnTo>
                    <a:pt x="170" y="1737"/>
                  </a:lnTo>
                  <a:cubicBezTo>
                    <a:pt x="165" y="1740"/>
                    <a:pt x="161" y="1747"/>
                    <a:pt x="155" y="1750"/>
                  </a:cubicBezTo>
                  <a:cubicBezTo>
                    <a:pt x="156" y="1750"/>
                    <a:pt x="157" y="1750"/>
                    <a:pt x="157" y="1750"/>
                  </a:cubicBezTo>
                  <a:cubicBezTo>
                    <a:pt x="165" y="1750"/>
                    <a:pt x="152" y="1763"/>
                    <a:pt x="154" y="1763"/>
                  </a:cubicBezTo>
                  <a:cubicBezTo>
                    <a:pt x="154" y="1763"/>
                    <a:pt x="154" y="1763"/>
                    <a:pt x="155" y="1762"/>
                  </a:cubicBezTo>
                  <a:lnTo>
                    <a:pt x="155" y="1762"/>
                  </a:lnTo>
                  <a:cubicBezTo>
                    <a:pt x="148" y="1797"/>
                    <a:pt x="109" y="1817"/>
                    <a:pt x="100" y="1847"/>
                  </a:cubicBezTo>
                  <a:cubicBezTo>
                    <a:pt x="110" y="1858"/>
                    <a:pt x="263" y="2066"/>
                    <a:pt x="277" y="2078"/>
                  </a:cubicBezTo>
                  <a:cubicBezTo>
                    <a:pt x="272" y="2084"/>
                    <a:pt x="266" y="2090"/>
                    <a:pt x="263" y="2091"/>
                  </a:cubicBezTo>
                  <a:cubicBezTo>
                    <a:pt x="263" y="2091"/>
                    <a:pt x="263" y="2091"/>
                    <a:pt x="264" y="2091"/>
                  </a:cubicBezTo>
                  <a:cubicBezTo>
                    <a:pt x="269" y="2091"/>
                    <a:pt x="281" y="2081"/>
                    <a:pt x="285" y="2074"/>
                  </a:cubicBezTo>
                  <a:lnTo>
                    <a:pt x="277" y="2065"/>
                  </a:lnTo>
                  <a:cubicBezTo>
                    <a:pt x="281" y="2058"/>
                    <a:pt x="283" y="2057"/>
                    <a:pt x="285" y="2057"/>
                  </a:cubicBezTo>
                  <a:cubicBezTo>
                    <a:pt x="286" y="2057"/>
                    <a:pt x="287" y="2058"/>
                    <a:pt x="289" y="2058"/>
                  </a:cubicBezTo>
                  <a:cubicBezTo>
                    <a:pt x="290" y="2058"/>
                    <a:pt x="293" y="2056"/>
                    <a:pt x="298" y="2050"/>
                  </a:cubicBezTo>
                  <a:lnTo>
                    <a:pt x="298" y="2050"/>
                  </a:lnTo>
                  <a:cubicBezTo>
                    <a:pt x="305" y="2055"/>
                    <a:pt x="294" y="2069"/>
                    <a:pt x="283" y="2083"/>
                  </a:cubicBezTo>
                  <a:cubicBezTo>
                    <a:pt x="294" y="2072"/>
                    <a:pt x="308" y="2065"/>
                    <a:pt x="305" y="2055"/>
                  </a:cubicBezTo>
                  <a:cubicBezTo>
                    <a:pt x="308" y="2053"/>
                    <a:pt x="309" y="2053"/>
                    <a:pt x="311" y="2053"/>
                  </a:cubicBezTo>
                  <a:cubicBezTo>
                    <a:pt x="314" y="2053"/>
                    <a:pt x="315" y="2056"/>
                    <a:pt x="319" y="2056"/>
                  </a:cubicBezTo>
                  <a:cubicBezTo>
                    <a:pt x="320" y="2056"/>
                    <a:pt x="322" y="2056"/>
                    <a:pt x="326" y="2053"/>
                  </a:cubicBezTo>
                  <a:cubicBezTo>
                    <a:pt x="331" y="2042"/>
                    <a:pt x="336" y="2026"/>
                    <a:pt x="347" y="2018"/>
                  </a:cubicBezTo>
                  <a:lnTo>
                    <a:pt x="349" y="2020"/>
                  </a:lnTo>
                  <a:cubicBezTo>
                    <a:pt x="377" y="2001"/>
                    <a:pt x="372" y="1975"/>
                    <a:pt x="398" y="1957"/>
                  </a:cubicBezTo>
                  <a:lnTo>
                    <a:pt x="398" y="1962"/>
                  </a:lnTo>
                  <a:cubicBezTo>
                    <a:pt x="409" y="1957"/>
                    <a:pt x="417" y="1937"/>
                    <a:pt x="433" y="1927"/>
                  </a:cubicBezTo>
                  <a:lnTo>
                    <a:pt x="433" y="1927"/>
                  </a:lnTo>
                  <a:cubicBezTo>
                    <a:pt x="432" y="1928"/>
                    <a:pt x="430" y="1928"/>
                    <a:pt x="429" y="1928"/>
                  </a:cubicBezTo>
                  <a:cubicBezTo>
                    <a:pt x="426" y="1928"/>
                    <a:pt x="423" y="1925"/>
                    <a:pt x="428" y="1919"/>
                  </a:cubicBezTo>
                  <a:cubicBezTo>
                    <a:pt x="446" y="1906"/>
                    <a:pt x="452" y="1892"/>
                    <a:pt x="467" y="1884"/>
                  </a:cubicBezTo>
                  <a:lnTo>
                    <a:pt x="471" y="1867"/>
                  </a:lnTo>
                  <a:cubicBezTo>
                    <a:pt x="524" y="1812"/>
                    <a:pt x="716" y="1581"/>
                    <a:pt x="767" y="1525"/>
                  </a:cubicBezTo>
                  <a:lnTo>
                    <a:pt x="767" y="1525"/>
                  </a:lnTo>
                  <a:lnTo>
                    <a:pt x="765" y="1528"/>
                  </a:lnTo>
                  <a:cubicBezTo>
                    <a:pt x="818" y="1465"/>
                    <a:pt x="914" y="1360"/>
                    <a:pt x="993" y="1271"/>
                  </a:cubicBezTo>
                  <a:cubicBezTo>
                    <a:pt x="998" y="1276"/>
                    <a:pt x="1004" y="1280"/>
                    <a:pt x="1008" y="1280"/>
                  </a:cubicBezTo>
                  <a:cubicBezTo>
                    <a:pt x="1010" y="1280"/>
                    <a:pt x="1012" y="1278"/>
                    <a:pt x="1012" y="1274"/>
                  </a:cubicBezTo>
                  <a:cubicBezTo>
                    <a:pt x="1012" y="1280"/>
                    <a:pt x="1025" y="1296"/>
                    <a:pt x="1019" y="1296"/>
                  </a:cubicBezTo>
                  <a:cubicBezTo>
                    <a:pt x="1018" y="1296"/>
                    <a:pt x="1016" y="1295"/>
                    <a:pt x="1015" y="1294"/>
                  </a:cubicBezTo>
                  <a:lnTo>
                    <a:pt x="1015" y="1294"/>
                  </a:lnTo>
                  <a:cubicBezTo>
                    <a:pt x="1020" y="1300"/>
                    <a:pt x="1025" y="1308"/>
                    <a:pt x="1031" y="1309"/>
                  </a:cubicBezTo>
                  <a:lnTo>
                    <a:pt x="1025" y="1300"/>
                  </a:lnTo>
                  <a:lnTo>
                    <a:pt x="1025" y="1300"/>
                  </a:lnTo>
                  <a:cubicBezTo>
                    <a:pt x="1048" y="1318"/>
                    <a:pt x="1052" y="1335"/>
                    <a:pt x="1074" y="1341"/>
                  </a:cubicBezTo>
                  <a:lnTo>
                    <a:pt x="1068" y="1329"/>
                  </a:lnTo>
                  <a:lnTo>
                    <a:pt x="1068" y="1329"/>
                  </a:lnTo>
                  <a:cubicBezTo>
                    <a:pt x="1082" y="1341"/>
                    <a:pt x="1093" y="1350"/>
                    <a:pt x="1090" y="1363"/>
                  </a:cubicBezTo>
                  <a:lnTo>
                    <a:pt x="1074" y="1354"/>
                  </a:lnTo>
                  <a:lnTo>
                    <a:pt x="1074" y="1354"/>
                  </a:lnTo>
                  <a:cubicBezTo>
                    <a:pt x="1096" y="1373"/>
                    <a:pt x="1109" y="1385"/>
                    <a:pt x="1131" y="1396"/>
                  </a:cubicBezTo>
                  <a:lnTo>
                    <a:pt x="1125" y="1391"/>
                  </a:lnTo>
                  <a:lnTo>
                    <a:pt x="1125" y="1391"/>
                  </a:lnTo>
                  <a:cubicBezTo>
                    <a:pt x="1154" y="1402"/>
                    <a:pt x="1278" y="1503"/>
                    <a:pt x="1309" y="1511"/>
                  </a:cubicBezTo>
                  <a:lnTo>
                    <a:pt x="1304" y="1495"/>
                  </a:lnTo>
                  <a:lnTo>
                    <a:pt x="1327" y="1507"/>
                  </a:lnTo>
                  <a:lnTo>
                    <a:pt x="1327" y="1507"/>
                  </a:lnTo>
                  <a:cubicBezTo>
                    <a:pt x="1327" y="1507"/>
                    <a:pt x="1327" y="1507"/>
                    <a:pt x="1327" y="1507"/>
                  </a:cubicBezTo>
                  <a:cubicBezTo>
                    <a:pt x="1323" y="1507"/>
                    <a:pt x="1304" y="1518"/>
                    <a:pt x="1301" y="1518"/>
                  </a:cubicBezTo>
                  <a:cubicBezTo>
                    <a:pt x="1301" y="1518"/>
                    <a:pt x="1301" y="1518"/>
                    <a:pt x="1300" y="1518"/>
                  </a:cubicBezTo>
                  <a:lnTo>
                    <a:pt x="1300" y="1518"/>
                  </a:lnTo>
                  <a:cubicBezTo>
                    <a:pt x="1339" y="1552"/>
                    <a:pt x="1541" y="1726"/>
                    <a:pt x="1572" y="1762"/>
                  </a:cubicBezTo>
                  <a:cubicBezTo>
                    <a:pt x="1581" y="1774"/>
                    <a:pt x="1574" y="1775"/>
                    <a:pt x="1569" y="1775"/>
                  </a:cubicBezTo>
                  <a:cubicBezTo>
                    <a:pt x="1567" y="1775"/>
                    <a:pt x="1566" y="1775"/>
                    <a:pt x="1565" y="1775"/>
                  </a:cubicBezTo>
                  <a:lnTo>
                    <a:pt x="1565" y="1775"/>
                  </a:lnTo>
                  <a:cubicBezTo>
                    <a:pt x="1584" y="1788"/>
                    <a:pt x="1578" y="1775"/>
                    <a:pt x="1593" y="1790"/>
                  </a:cubicBezTo>
                  <a:cubicBezTo>
                    <a:pt x="1595" y="1792"/>
                    <a:pt x="1592" y="1794"/>
                    <a:pt x="1589" y="1794"/>
                  </a:cubicBezTo>
                  <a:cubicBezTo>
                    <a:pt x="1587" y="1794"/>
                    <a:pt x="1585" y="1793"/>
                    <a:pt x="1584" y="1793"/>
                  </a:cubicBezTo>
                  <a:lnTo>
                    <a:pt x="1584" y="1793"/>
                  </a:lnTo>
                  <a:cubicBezTo>
                    <a:pt x="1590" y="1796"/>
                    <a:pt x="1595" y="1803"/>
                    <a:pt x="1597" y="1803"/>
                  </a:cubicBezTo>
                  <a:cubicBezTo>
                    <a:pt x="1598" y="1803"/>
                    <a:pt x="1598" y="1803"/>
                    <a:pt x="1599" y="1803"/>
                  </a:cubicBezTo>
                  <a:cubicBezTo>
                    <a:pt x="1593" y="1793"/>
                    <a:pt x="1603" y="1788"/>
                    <a:pt x="1605" y="1780"/>
                  </a:cubicBezTo>
                  <a:lnTo>
                    <a:pt x="1623" y="1797"/>
                  </a:lnTo>
                  <a:lnTo>
                    <a:pt x="1618" y="1801"/>
                  </a:lnTo>
                  <a:cubicBezTo>
                    <a:pt x="1622" y="1806"/>
                    <a:pt x="1641" y="1797"/>
                    <a:pt x="1658" y="1816"/>
                  </a:cubicBezTo>
                  <a:cubicBezTo>
                    <a:pt x="1688" y="1847"/>
                    <a:pt x="1724" y="1874"/>
                    <a:pt x="1755" y="1905"/>
                  </a:cubicBezTo>
                  <a:cubicBezTo>
                    <a:pt x="1754" y="1905"/>
                    <a:pt x="1753" y="1906"/>
                    <a:pt x="1752" y="1906"/>
                  </a:cubicBezTo>
                  <a:cubicBezTo>
                    <a:pt x="1748" y="1906"/>
                    <a:pt x="1741" y="1902"/>
                    <a:pt x="1734" y="1899"/>
                  </a:cubicBezTo>
                  <a:lnTo>
                    <a:pt x="1734" y="1899"/>
                  </a:lnTo>
                  <a:cubicBezTo>
                    <a:pt x="1739" y="1903"/>
                    <a:pt x="1746" y="1908"/>
                    <a:pt x="1747" y="1914"/>
                  </a:cubicBezTo>
                  <a:cubicBezTo>
                    <a:pt x="1747" y="1911"/>
                    <a:pt x="1747" y="1910"/>
                    <a:pt x="1748" y="1910"/>
                  </a:cubicBezTo>
                  <a:cubicBezTo>
                    <a:pt x="1752" y="1910"/>
                    <a:pt x="1759" y="1916"/>
                    <a:pt x="1761" y="1916"/>
                  </a:cubicBezTo>
                  <a:cubicBezTo>
                    <a:pt x="1761" y="1916"/>
                    <a:pt x="1761" y="1915"/>
                    <a:pt x="1760" y="1914"/>
                  </a:cubicBezTo>
                  <a:lnTo>
                    <a:pt x="1760" y="1914"/>
                  </a:lnTo>
                  <a:cubicBezTo>
                    <a:pt x="1795" y="1922"/>
                    <a:pt x="1816" y="1960"/>
                    <a:pt x="1843" y="1969"/>
                  </a:cubicBezTo>
                  <a:cubicBezTo>
                    <a:pt x="1857" y="1959"/>
                    <a:pt x="2063" y="1806"/>
                    <a:pt x="2076" y="1791"/>
                  </a:cubicBezTo>
                  <a:cubicBezTo>
                    <a:pt x="2082" y="1797"/>
                    <a:pt x="2088" y="1803"/>
                    <a:pt x="2090" y="1806"/>
                  </a:cubicBezTo>
                  <a:cubicBezTo>
                    <a:pt x="2091" y="1801"/>
                    <a:pt x="2079" y="1788"/>
                    <a:pt x="2071" y="1785"/>
                  </a:cubicBezTo>
                  <a:lnTo>
                    <a:pt x="2063" y="1791"/>
                  </a:lnTo>
                  <a:cubicBezTo>
                    <a:pt x="2046" y="1781"/>
                    <a:pt x="2063" y="1784"/>
                    <a:pt x="2049" y="1771"/>
                  </a:cubicBezTo>
                  <a:cubicBezTo>
                    <a:pt x="2050" y="1770"/>
                    <a:pt x="2051" y="1769"/>
                    <a:pt x="2053" y="1769"/>
                  </a:cubicBezTo>
                  <a:cubicBezTo>
                    <a:pt x="2059" y="1769"/>
                    <a:pt x="2070" y="1777"/>
                    <a:pt x="2081" y="1785"/>
                  </a:cubicBezTo>
                  <a:cubicBezTo>
                    <a:pt x="2072" y="1776"/>
                    <a:pt x="2065" y="1763"/>
                    <a:pt x="2056" y="1763"/>
                  </a:cubicBezTo>
                  <a:cubicBezTo>
                    <a:pt x="2055" y="1763"/>
                    <a:pt x="2054" y="1763"/>
                    <a:pt x="2053" y="1764"/>
                  </a:cubicBezTo>
                  <a:cubicBezTo>
                    <a:pt x="2044" y="1752"/>
                    <a:pt x="2060" y="1758"/>
                    <a:pt x="2050" y="1745"/>
                  </a:cubicBezTo>
                  <a:cubicBezTo>
                    <a:pt x="2040" y="1739"/>
                    <a:pt x="2024" y="1734"/>
                    <a:pt x="2017" y="1721"/>
                  </a:cubicBezTo>
                  <a:lnTo>
                    <a:pt x="2018" y="1721"/>
                  </a:lnTo>
                  <a:cubicBezTo>
                    <a:pt x="1999" y="1694"/>
                    <a:pt x="1972" y="1696"/>
                    <a:pt x="1956" y="1672"/>
                  </a:cubicBezTo>
                  <a:lnTo>
                    <a:pt x="1960" y="1672"/>
                  </a:lnTo>
                  <a:cubicBezTo>
                    <a:pt x="1954" y="1662"/>
                    <a:pt x="1935" y="1651"/>
                    <a:pt x="1924" y="1635"/>
                  </a:cubicBezTo>
                  <a:lnTo>
                    <a:pt x="1924" y="1635"/>
                  </a:lnTo>
                  <a:cubicBezTo>
                    <a:pt x="1926" y="1639"/>
                    <a:pt x="1926" y="1644"/>
                    <a:pt x="1923" y="1644"/>
                  </a:cubicBezTo>
                  <a:cubicBezTo>
                    <a:pt x="1922" y="1644"/>
                    <a:pt x="1920" y="1643"/>
                    <a:pt x="1918" y="1641"/>
                  </a:cubicBezTo>
                  <a:cubicBezTo>
                    <a:pt x="1905" y="1622"/>
                    <a:pt x="1890" y="1616"/>
                    <a:pt x="1883" y="1602"/>
                  </a:cubicBezTo>
                  <a:lnTo>
                    <a:pt x="1865" y="1597"/>
                  </a:lnTo>
                  <a:cubicBezTo>
                    <a:pt x="1810" y="1546"/>
                    <a:pt x="1578" y="1354"/>
                    <a:pt x="1521" y="1303"/>
                  </a:cubicBezTo>
                  <a:lnTo>
                    <a:pt x="1524" y="1303"/>
                  </a:lnTo>
                  <a:cubicBezTo>
                    <a:pt x="1447" y="1238"/>
                    <a:pt x="1303" y="1104"/>
                    <a:pt x="1205" y="1021"/>
                  </a:cubicBezTo>
                  <a:cubicBezTo>
                    <a:pt x="1277" y="945"/>
                    <a:pt x="1403" y="824"/>
                    <a:pt x="1441" y="793"/>
                  </a:cubicBezTo>
                  <a:cubicBezTo>
                    <a:pt x="1456" y="761"/>
                    <a:pt x="1491" y="739"/>
                    <a:pt x="1508" y="710"/>
                  </a:cubicBezTo>
                  <a:lnTo>
                    <a:pt x="1508" y="715"/>
                  </a:lnTo>
                  <a:cubicBezTo>
                    <a:pt x="1529" y="687"/>
                    <a:pt x="1674" y="556"/>
                    <a:pt x="1701" y="525"/>
                  </a:cubicBezTo>
                  <a:lnTo>
                    <a:pt x="1701" y="525"/>
                  </a:lnTo>
                  <a:lnTo>
                    <a:pt x="1696" y="528"/>
                  </a:lnTo>
                  <a:cubicBezTo>
                    <a:pt x="1715" y="499"/>
                    <a:pt x="1721" y="511"/>
                    <a:pt x="1743" y="495"/>
                  </a:cubicBezTo>
                  <a:cubicBezTo>
                    <a:pt x="1731" y="487"/>
                    <a:pt x="1749" y="461"/>
                    <a:pt x="1756" y="453"/>
                  </a:cubicBezTo>
                  <a:lnTo>
                    <a:pt x="1757" y="455"/>
                  </a:lnTo>
                  <a:cubicBezTo>
                    <a:pt x="1768" y="441"/>
                    <a:pt x="1788" y="406"/>
                    <a:pt x="1807" y="384"/>
                  </a:cubicBezTo>
                  <a:lnTo>
                    <a:pt x="1811" y="390"/>
                  </a:lnTo>
                  <a:cubicBezTo>
                    <a:pt x="1823" y="368"/>
                    <a:pt x="1858" y="339"/>
                    <a:pt x="1870" y="327"/>
                  </a:cubicBezTo>
                  <a:cubicBezTo>
                    <a:pt x="1899" y="301"/>
                    <a:pt x="1951" y="269"/>
                    <a:pt x="1982" y="225"/>
                  </a:cubicBezTo>
                  <a:lnTo>
                    <a:pt x="2021" y="217"/>
                  </a:lnTo>
                  <a:lnTo>
                    <a:pt x="2023" y="212"/>
                  </a:lnTo>
                  <a:cubicBezTo>
                    <a:pt x="2023" y="212"/>
                    <a:pt x="1991" y="158"/>
                    <a:pt x="1947" y="106"/>
                  </a:cubicBezTo>
                  <a:lnTo>
                    <a:pt x="1948" y="106"/>
                  </a:lnTo>
                  <a:cubicBezTo>
                    <a:pt x="1907" y="56"/>
                    <a:pt x="1856" y="8"/>
                    <a:pt x="1815" y="8"/>
                  </a:cubicBezTo>
                  <a:cubicBezTo>
                    <a:pt x="1813" y="8"/>
                    <a:pt x="1811" y="8"/>
                    <a:pt x="1808" y="8"/>
                  </a:cubicBezTo>
                  <a:lnTo>
                    <a:pt x="18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5"/>
            <p:cNvSpPr/>
            <p:nvPr/>
          </p:nvSpPr>
          <p:spPr>
            <a:xfrm>
              <a:off x="8661629" y="1075207"/>
              <a:ext cx="96787" cy="75239"/>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5"/>
            <p:cNvSpPr/>
            <p:nvPr/>
          </p:nvSpPr>
          <p:spPr>
            <a:xfrm>
              <a:off x="8933884" y="1404111"/>
              <a:ext cx="91687" cy="73518"/>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Fraunces"/>
              <a:buNone/>
              <a:defRPr sz="3000" b="1" i="0" u="none" strike="noStrike" cap="none">
                <a:solidFill>
                  <a:schemeClr val="dk1"/>
                </a:solidFill>
                <a:latin typeface="Fraunces"/>
                <a:ea typeface="Fraunces"/>
                <a:cs typeface="Fraunces"/>
                <a:sym typeface="Fraunces"/>
              </a:defRPr>
            </a:lvl1pPr>
            <a:lvl2pPr marR="0" lvl="1"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2pPr>
            <a:lvl3pPr marR="0" lvl="2"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3pPr>
            <a:lvl4pPr marR="0" lvl="3"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4pPr>
            <a:lvl5pPr marR="0" lvl="4"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5pPr>
            <a:lvl6pPr marR="0" lvl="5"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6pPr>
            <a:lvl7pPr marR="0" lvl="6"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7pPr>
            <a:lvl8pPr marR="0" lvl="7"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8pPr>
            <a:lvl9pPr marR="0" lvl="8"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9pPr>
          </a:lstStyle>
          <a:p>
            <a:endParaRPr/>
          </a:p>
        </p:txBody>
      </p:sp>
      <p:sp>
        <p:nvSpPr>
          <p:cNvPr id="7" name="Google Shape;7;p56"/>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15000"/>
              </a:lnSpc>
              <a:spcBef>
                <a:spcPts val="160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15000"/>
              </a:lnSpc>
              <a:spcBef>
                <a:spcPts val="160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15000"/>
              </a:lnSpc>
              <a:spcBef>
                <a:spcPts val="160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15000"/>
              </a:lnSpc>
              <a:spcBef>
                <a:spcPts val="160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15000"/>
              </a:lnSpc>
              <a:spcBef>
                <a:spcPts val="160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15000"/>
              </a:lnSpc>
              <a:spcBef>
                <a:spcPts val="160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15000"/>
              </a:lnSpc>
              <a:spcBef>
                <a:spcPts val="1600"/>
              </a:spcBef>
              <a:spcAft>
                <a:spcPts val="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15000"/>
              </a:lnSpc>
              <a:spcBef>
                <a:spcPts val="1600"/>
              </a:spcBef>
              <a:spcAft>
                <a:spcPts val="1600"/>
              </a:spcAft>
              <a:buClr>
                <a:schemeClr val="dk1"/>
              </a:buClr>
              <a:buSzPts val="1400"/>
              <a:buFont typeface="Albert Sans"/>
              <a:buChar char="■"/>
              <a:defRPr sz="1400" b="0" i="0" u="none" strike="noStrike" cap="none">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6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6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4.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5.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73.png"/><Relationship Id="rId4" Type="http://schemas.openxmlformats.org/officeDocument/2006/relationships/image" Target="../media/image3.png"/><Relationship Id="rId9"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
          <p:cNvSpPr txBox="1">
            <a:spLocks noGrp="1"/>
          </p:cNvSpPr>
          <p:nvPr>
            <p:ph type="ctrTitle"/>
          </p:nvPr>
        </p:nvSpPr>
        <p:spPr>
          <a:xfrm>
            <a:off x="711400" y="437525"/>
            <a:ext cx="4991100" cy="2228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000"/>
              <a:buNone/>
            </a:pPr>
            <a:r>
              <a:rPr lang="en" sz="4500" dirty="0"/>
              <a:t>Arquitectura Empresarial</a:t>
            </a:r>
            <a:br>
              <a:rPr lang="en" sz="4500" dirty="0"/>
            </a:br>
            <a:r>
              <a:rPr lang="en" sz="4500" dirty="0"/>
              <a:t>           TF</a:t>
            </a:r>
            <a:endParaRPr sz="4900" dirty="0">
              <a:latin typeface="Fraunces Light"/>
              <a:ea typeface="Fraunces Light"/>
              <a:cs typeface="Fraunces Light"/>
              <a:sym typeface="Fraunces Light"/>
            </a:endParaRPr>
          </a:p>
        </p:txBody>
      </p:sp>
      <p:sp>
        <p:nvSpPr>
          <p:cNvPr id="699" name="Google Shape;699;p1"/>
          <p:cNvSpPr txBox="1">
            <a:spLocks noGrp="1"/>
          </p:cNvSpPr>
          <p:nvPr>
            <p:ph type="subTitle" idx="1"/>
          </p:nvPr>
        </p:nvSpPr>
        <p:spPr>
          <a:xfrm>
            <a:off x="711400" y="3022624"/>
            <a:ext cx="4407600" cy="112030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dirty="0"/>
              <a:t>Docente: Emilio Antonio Herrera Trujillo</a:t>
            </a:r>
            <a:endParaRPr dirty="0"/>
          </a:p>
          <a:p>
            <a:pPr marL="0" lvl="0" indent="0" algn="ctr" rtl="0">
              <a:lnSpc>
                <a:spcPct val="100000"/>
              </a:lnSpc>
              <a:spcBef>
                <a:spcPts val="0"/>
              </a:spcBef>
              <a:spcAft>
                <a:spcPts val="0"/>
              </a:spcAft>
              <a:buSzPts val="1400"/>
              <a:buNone/>
            </a:pPr>
            <a:r>
              <a:rPr lang="en" dirty="0"/>
              <a:t>Seccion: SS71</a:t>
            </a:r>
          </a:p>
          <a:p>
            <a:pPr marL="0" lvl="0" indent="0" algn="ctr" rtl="0">
              <a:lnSpc>
                <a:spcPct val="100000"/>
              </a:lnSpc>
              <a:spcBef>
                <a:spcPts val="0"/>
              </a:spcBef>
              <a:spcAft>
                <a:spcPts val="0"/>
              </a:spcAft>
              <a:buSzPts val="1400"/>
              <a:buNone/>
            </a:pPr>
            <a:r>
              <a:rPr lang="en" dirty="0"/>
              <a:t>Grupo: 2</a:t>
            </a:r>
          </a:p>
          <a:p>
            <a:pPr marL="0" lvl="0" indent="0" algn="ctr" rtl="0">
              <a:lnSpc>
                <a:spcPct val="100000"/>
              </a:lnSpc>
              <a:spcBef>
                <a:spcPts val="0"/>
              </a:spcBef>
              <a:spcAft>
                <a:spcPts val="0"/>
              </a:spcAft>
              <a:buSzPts val="1400"/>
              <a:buNone/>
            </a:pPr>
            <a:r>
              <a:rPr lang="en" dirty="0"/>
              <a:t>Empresa: Izipay</a:t>
            </a:r>
            <a:endParaRPr dirty="0"/>
          </a:p>
        </p:txBody>
      </p:sp>
      <p:cxnSp>
        <p:nvCxnSpPr>
          <p:cNvPr id="700" name="Google Shape;700;p1"/>
          <p:cNvCxnSpPr/>
          <p:nvPr/>
        </p:nvCxnSpPr>
        <p:spPr>
          <a:xfrm>
            <a:off x="1091332" y="2666225"/>
            <a:ext cx="2858400" cy="0"/>
          </a:xfrm>
          <a:prstGeom prst="straightConnector1">
            <a:avLst/>
          </a:prstGeom>
          <a:noFill/>
          <a:ln w="19050" cap="flat" cmpd="sng">
            <a:solidFill>
              <a:schemeClr val="dk1"/>
            </a:solidFill>
            <a:prstDash val="solid"/>
            <a:round/>
            <a:headEnd type="none" w="sm" len="sm"/>
            <a:tailEnd type="none" w="sm" len="sm"/>
          </a:ln>
        </p:spPr>
      </p:cxnSp>
      <p:pic>
        <p:nvPicPr>
          <p:cNvPr id="701" name="Google Shape;701;p1"/>
          <p:cNvPicPr preferRelativeResize="0"/>
          <p:nvPr/>
        </p:nvPicPr>
        <p:blipFill rotWithShape="1">
          <a:blip r:embed="rId3">
            <a:alphaModFix/>
          </a:blip>
          <a:srcRect t="21646" b="17852"/>
          <a:stretch/>
        </p:blipFill>
        <p:spPr>
          <a:xfrm rot="-6597711">
            <a:off x="4838680" y="3275230"/>
            <a:ext cx="2345895" cy="929346"/>
          </a:xfrm>
          <a:prstGeom prst="rect">
            <a:avLst/>
          </a:prstGeom>
          <a:noFill/>
          <a:ln>
            <a:noFill/>
          </a:ln>
        </p:spPr>
      </p:pic>
      <p:pic>
        <p:nvPicPr>
          <p:cNvPr id="702" name="Google Shape;702;p1"/>
          <p:cNvPicPr preferRelativeResize="0"/>
          <p:nvPr/>
        </p:nvPicPr>
        <p:blipFill rotWithShape="1">
          <a:blip r:embed="rId4">
            <a:alphaModFix/>
          </a:blip>
          <a:srcRect/>
          <a:stretch/>
        </p:blipFill>
        <p:spPr>
          <a:xfrm rot="1544465">
            <a:off x="7840724" y="1893430"/>
            <a:ext cx="610521" cy="1536048"/>
          </a:xfrm>
          <a:prstGeom prst="rect">
            <a:avLst/>
          </a:prstGeom>
          <a:noFill/>
          <a:ln>
            <a:noFill/>
          </a:ln>
        </p:spPr>
      </p:pic>
      <p:pic>
        <p:nvPicPr>
          <p:cNvPr id="703" name="Google Shape;703;p1"/>
          <p:cNvPicPr preferRelativeResize="0"/>
          <p:nvPr/>
        </p:nvPicPr>
        <p:blipFill rotWithShape="1">
          <a:blip r:embed="rId5">
            <a:alphaModFix/>
          </a:blip>
          <a:srcRect/>
          <a:stretch/>
        </p:blipFill>
        <p:spPr>
          <a:xfrm rot="-5146667">
            <a:off x="6920845" y="3049964"/>
            <a:ext cx="2419844" cy="927520"/>
          </a:xfrm>
          <a:prstGeom prst="rect">
            <a:avLst/>
          </a:prstGeom>
          <a:noFill/>
          <a:ln>
            <a:noFill/>
          </a:ln>
        </p:spPr>
      </p:pic>
      <p:pic>
        <p:nvPicPr>
          <p:cNvPr id="704" name="Google Shape;704;p1"/>
          <p:cNvPicPr preferRelativeResize="0"/>
          <p:nvPr/>
        </p:nvPicPr>
        <p:blipFill rotWithShape="1">
          <a:blip r:embed="rId6">
            <a:alphaModFix/>
          </a:blip>
          <a:srcRect l="9362"/>
          <a:stretch/>
        </p:blipFill>
        <p:spPr>
          <a:xfrm rot="1093954">
            <a:off x="5592031" y="2618752"/>
            <a:ext cx="1732773" cy="1944926"/>
          </a:xfrm>
          <a:prstGeom prst="rect">
            <a:avLst/>
          </a:prstGeom>
          <a:noFill/>
          <a:ln>
            <a:noFill/>
          </a:ln>
        </p:spPr>
      </p:pic>
      <p:pic>
        <p:nvPicPr>
          <p:cNvPr id="705" name="Google Shape;705;p1"/>
          <p:cNvPicPr preferRelativeResize="0"/>
          <p:nvPr/>
        </p:nvPicPr>
        <p:blipFill rotWithShape="1">
          <a:blip r:embed="rId7">
            <a:alphaModFix/>
          </a:blip>
          <a:srcRect l="22497" t="18674" r="50321" b="10099"/>
          <a:stretch/>
        </p:blipFill>
        <p:spPr>
          <a:xfrm rot="3345775">
            <a:off x="7890725" y="3765509"/>
            <a:ext cx="350034" cy="1094078"/>
          </a:xfrm>
          <a:prstGeom prst="rect">
            <a:avLst/>
          </a:prstGeom>
          <a:noFill/>
          <a:ln>
            <a:noFill/>
          </a:ln>
        </p:spPr>
      </p:pic>
      <p:pic>
        <p:nvPicPr>
          <p:cNvPr id="706" name="Google Shape;706;p1"/>
          <p:cNvPicPr preferRelativeResize="0"/>
          <p:nvPr/>
        </p:nvPicPr>
        <p:blipFill rotWithShape="1">
          <a:blip r:embed="rId8">
            <a:alphaModFix/>
          </a:blip>
          <a:srcRect t="-1616" r="12379" b="14264"/>
          <a:stretch/>
        </p:blipFill>
        <p:spPr>
          <a:xfrm>
            <a:off x="5978936" y="2015025"/>
            <a:ext cx="2338198" cy="2597576"/>
          </a:xfrm>
          <a:prstGeom prst="rect">
            <a:avLst/>
          </a:prstGeom>
          <a:noFill/>
          <a:ln>
            <a:noFill/>
          </a:ln>
        </p:spPr>
      </p:pic>
      <p:sp>
        <p:nvSpPr>
          <p:cNvPr id="707" name="Google Shape;707;p1"/>
          <p:cNvSpPr/>
          <p:nvPr/>
        </p:nvSpPr>
        <p:spPr>
          <a:xfrm rot="10800000">
            <a:off x="1494863" y="4475751"/>
            <a:ext cx="1435350" cy="705922"/>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
          <p:cNvSpPr/>
          <p:nvPr/>
        </p:nvSpPr>
        <p:spPr>
          <a:xfrm rot="-9506541">
            <a:off x="7473923" y="437207"/>
            <a:ext cx="906263" cy="904929"/>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
          <p:cNvSpPr/>
          <p:nvPr/>
        </p:nvSpPr>
        <p:spPr>
          <a:xfrm>
            <a:off x="6065737" y="2447113"/>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
          <p:cNvSpPr/>
          <p:nvPr/>
        </p:nvSpPr>
        <p:spPr>
          <a:xfrm>
            <a:off x="6657152" y="1811507"/>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
          <p:cNvSpPr/>
          <p:nvPr/>
        </p:nvSpPr>
        <p:spPr>
          <a:xfrm>
            <a:off x="6294070" y="1972336"/>
            <a:ext cx="67090"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12" name="Google Shape;712;p1"/>
          <p:cNvCxnSpPr/>
          <p:nvPr/>
        </p:nvCxnSpPr>
        <p:spPr>
          <a:xfrm>
            <a:off x="5005336" y="4612600"/>
            <a:ext cx="3731700" cy="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g28f4fa8e0ca_7_12"/>
          <p:cNvSpPr txBox="1">
            <a:spLocks noGrp="1"/>
          </p:cNvSpPr>
          <p:nvPr>
            <p:ph type="subTitle" idx="1"/>
          </p:nvPr>
        </p:nvSpPr>
        <p:spPr>
          <a:xfrm>
            <a:off x="826375" y="2977736"/>
            <a:ext cx="46566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77" name="Google Shape;1077;g28f4fa8e0ca_7_12"/>
          <p:cNvPicPr preferRelativeResize="0"/>
          <p:nvPr/>
        </p:nvPicPr>
        <p:blipFill>
          <a:blip r:embed="rId3">
            <a:alphaModFix/>
          </a:blip>
          <a:stretch>
            <a:fillRect/>
          </a:stretch>
        </p:blipFill>
        <p:spPr>
          <a:xfrm>
            <a:off x="175450" y="844350"/>
            <a:ext cx="8664278" cy="3565125"/>
          </a:xfrm>
          <a:prstGeom prst="rect">
            <a:avLst/>
          </a:prstGeom>
          <a:noFill/>
          <a:ln>
            <a:noFill/>
          </a:ln>
        </p:spPr>
      </p:pic>
      <p:sp>
        <p:nvSpPr>
          <p:cNvPr id="1078" name="Google Shape;1078;g28f4fa8e0ca_7_12"/>
          <p:cNvSpPr txBox="1">
            <a:spLocks noGrp="1"/>
          </p:cNvSpPr>
          <p:nvPr>
            <p:ph type="title"/>
          </p:nvPr>
        </p:nvSpPr>
        <p:spPr>
          <a:xfrm>
            <a:off x="1935550" y="-160350"/>
            <a:ext cx="6291600" cy="100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Comparativa</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g28f4fa8e0ca_0_344"/>
          <p:cNvSpPr txBox="1">
            <a:spLocks noGrp="1"/>
          </p:cNvSpPr>
          <p:nvPr>
            <p:ph type="title"/>
          </p:nvPr>
        </p:nvSpPr>
        <p:spPr>
          <a:xfrm>
            <a:off x="720000" y="-4350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Matriz de criterios</a:t>
            </a:r>
            <a:endParaRPr/>
          </a:p>
        </p:txBody>
      </p:sp>
      <p:pic>
        <p:nvPicPr>
          <p:cNvPr id="1084" name="Google Shape;1084;g28f4fa8e0ca_0_344"/>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85" name="Google Shape;1085;g28f4fa8e0ca_0_344"/>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86" name="Google Shape;1086;g28f4fa8e0ca_0_344"/>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87" name="Google Shape;1087;g28f4fa8e0ca_0_344"/>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88" name="Google Shape;1088;g28f4fa8e0ca_0_344"/>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1089" name="Google Shape;1089;g28f4fa8e0ca_0_344"/>
          <p:cNvPicPr preferRelativeResize="0"/>
          <p:nvPr/>
        </p:nvPicPr>
        <p:blipFill>
          <a:blip r:embed="rId8">
            <a:alphaModFix/>
          </a:blip>
          <a:stretch>
            <a:fillRect/>
          </a:stretch>
        </p:blipFill>
        <p:spPr>
          <a:xfrm>
            <a:off x="1413825" y="529200"/>
            <a:ext cx="5178124" cy="4412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Análisis de evaluación</a:t>
            </a:r>
            <a:endParaRPr/>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1100" name="Google Shape;1100;g2d0418a8f34_5_56"/>
          <p:cNvPicPr preferRelativeResize="0"/>
          <p:nvPr/>
        </p:nvPicPr>
        <p:blipFill>
          <a:blip r:embed="rId8">
            <a:alphaModFix/>
          </a:blip>
          <a:stretch>
            <a:fillRect/>
          </a:stretch>
        </p:blipFill>
        <p:spPr>
          <a:xfrm>
            <a:off x="1324450" y="740075"/>
            <a:ext cx="5943770" cy="415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Análisis de evaluación</a:t>
            </a:r>
            <a:endParaRPr/>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1100" name="Google Shape;1100;g2d0418a8f34_5_56"/>
          <p:cNvPicPr preferRelativeResize="0"/>
          <p:nvPr/>
        </p:nvPicPr>
        <p:blipFill>
          <a:blip r:embed="rId8">
            <a:alphaModFix/>
          </a:blip>
          <a:stretch>
            <a:fillRect/>
          </a:stretch>
        </p:blipFill>
        <p:spPr>
          <a:xfrm>
            <a:off x="1324450" y="740075"/>
            <a:ext cx="5943770" cy="4153150"/>
          </a:xfrm>
          <a:prstGeom prst="rect">
            <a:avLst/>
          </a:prstGeom>
          <a:noFill/>
          <a:ln>
            <a:noFill/>
          </a:ln>
        </p:spPr>
      </p:pic>
    </p:spTree>
    <p:extLst>
      <p:ext uri="{BB962C8B-B14F-4D97-AF65-F5344CB8AC3E}">
        <p14:creationId xmlns:p14="http://schemas.microsoft.com/office/powerpoint/2010/main" val="4210965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Descripción del benchmarking</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2" name="Google Shape;1063;g28f4fa8e0ca_7_0">
            <a:extLst>
              <a:ext uri="{FF2B5EF4-FFF2-40B4-BE49-F238E27FC236}">
                <a16:creationId xmlns:a16="http://schemas.microsoft.com/office/drawing/2014/main" id="{33921860-93F2-F586-C0E8-E2C00E393D16}"/>
              </a:ext>
            </a:extLst>
          </p:cNvPr>
          <p:cNvSpPr txBox="1">
            <a:spLocks noGrp="1"/>
          </p:cNvSpPr>
          <p:nvPr>
            <p:ph type="subTitle" idx="1"/>
          </p:nvPr>
        </p:nvSpPr>
        <p:spPr>
          <a:xfrm>
            <a:off x="768488" y="645740"/>
            <a:ext cx="7822750" cy="22937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El benchmarking realizado para justificar la solución de implementar un asistente virtual con IA en Izipay se basó en el análisis de las mejores prácticas de otras empresas fintech líderes en el mercado. Se investigaron casos de éxito donde la implementación de asistentes virtuales ha resultado en mejoras significativas en la experiencia del usuario, la reducción del abandono del proceso de registro y la optimización de las transacciones. </a:t>
            </a:r>
            <a:endParaRPr dirty="0"/>
          </a:p>
        </p:txBody>
      </p:sp>
      <p:pic>
        <p:nvPicPr>
          <p:cNvPr id="4" name="Imagen 3">
            <a:extLst>
              <a:ext uri="{FF2B5EF4-FFF2-40B4-BE49-F238E27FC236}">
                <a16:creationId xmlns:a16="http://schemas.microsoft.com/office/drawing/2014/main" id="{321A9990-41F8-4CB4-328E-89BE8272230F}"/>
              </a:ext>
            </a:extLst>
          </p:cNvPr>
          <p:cNvPicPr>
            <a:picLocks noChangeAspect="1"/>
          </p:cNvPicPr>
          <p:nvPr/>
        </p:nvPicPr>
        <p:blipFill>
          <a:blip r:embed="rId8"/>
          <a:stretch>
            <a:fillRect/>
          </a:stretch>
        </p:blipFill>
        <p:spPr>
          <a:xfrm>
            <a:off x="2192782" y="2107090"/>
            <a:ext cx="4588676" cy="2580110"/>
          </a:xfrm>
          <a:prstGeom prst="rect">
            <a:avLst/>
          </a:prstGeom>
        </p:spPr>
      </p:pic>
    </p:spTree>
    <p:extLst>
      <p:ext uri="{BB962C8B-B14F-4D97-AF65-F5344CB8AC3E}">
        <p14:creationId xmlns:p14="http://schemas.microsoft.com/office/powerpoint/2010/main" val="3567450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Sustentación de tecnología elegida</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2" name="Google Shape;1063;g28f4fa8e0ca_7_0">
            <a:extLst>
              <a:ext uri="{FF2B5EF4-FFF2-40B4-BE49-F238E27FC236}">
                <a16:creationId xmlns:a16="http://schemas.microsoft.com/office/drawing/2014/main" id="{46072A7F-9C0E-457A-4FB6-1CB8CF59DFC1}"/>
              </a:ext>
            </a:extLst>
          </p:cNvPr>
          <p:cNvSpPr txBox="1">
            <a:spLocks noGrp="1"/>
          </p:cNvSpPr>
          <p:nvPr>
            <p:ph type="subTitle" idx="1"/>
          </p:nvPr>
        </p:nvSpPr>
        <p:spPr>
          <a:xfrm>
            <a:off x="768488" y="645740"/>
            <a:ext cx="7822750" cy="22937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La solución propuesta para implementar un asistente virtual con inteligencia artificial en Izipay se sustenta en una arquitectura cliente-servidor, con una interfaz web responsive que garantiza accesibilidad desde cualquier dispositivo, ya sea móvil o de escritorio. La tecnología elegida incluye el uso de servicios web para la integración con el sistema de gestión de inventario y otros sistemas internos de Izipay. El asistente virtual estará basado en una plataforma de IA que permitirá la interacción en tiempo real con los usuarios, proporcionando respuestas rápidas y precisas a sus consultas. </a:t>
            </a:r>
            <a:endParaRPr dirty="0"/>
          </a:p>
        </p:txBody>
      </p:sp>
      <p:pic>
        <p:nvPicPr>
          <p:cNvPr id="4" name="Imagen 3">
            <a:extLst>
              <a:ext uri="{FF2B5EF4-FFF2-40B4-BE49-F238E27FC236}">
                <a16:creationId xmlns:a16="http://schemas.microsoft.com/office/drawing/2014/main" id="{E1755934-6BD7-144A-DF4D-F4FB501AF088}"/>
              </a:ext>
            </a:extLst>
          </p:cNvPr>
          <p:cNvPicPr>
            <a:picLocks noChangeAspect="1"/>
          </p:cNvPicPr>
          <p:nvPr/>
        </p:nvPicPr>
        <p:blipFill>
          <a:blip r:embed="rId8"/>
          <a:stretch>
            <a:fillRect/>
          </a:stretch>
        </p:blipFill>
        <p:spPr>
          <a:xfrm>
            <a:off x="2252300" y="2571750"/>
            <a:ext cx="4427604" cy="2331922"/>
          </a:xfrm>
          <a:prstGeom prst="rect">
            <a:avLst/>
          </a:prstGeom>
        </p:spPr>
      </p:pic>
    </p:spTree>
    <p:extLst>
      <p:ext uri="{BB962C8B-B14F-4D97-AF65-F5344CB8AC3E}">
        <p14:creationId xmlns:p14="http://schemas.microsoft.com/office/powerpoint/2010/main" val="3142430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28f4fa8e0ca_0_143"/>
          <p:cNvSpPr txBox="1">
            <a:spLocks noGrp="1"/>
          </p:cNvSpPr>
          <p:nvPr>
            <p:ph type="title"/>
          </p:nvPr>
        </p:nvSpPr>
        <p:spPr>
          <a:xfrm>
            <a:off x="851096" y="1772528"/>
            <a:ext cx="7244862" cy="140774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MX" sz="2800" dirty="0"/>
              <a:t>FASES B, C, D, E Y REQUERIMIENTOS - DESARROLLO DE LA ARQUITECTURA EMPRESARIAL – AS IS/TO BE</a:t>
            </a:r>
            <a:endParaRPr sz="2800" dirty="0"/>
          </a:p>
        </p:txBody>
      </p:sp>
      <p:sp>
        <p:nvSpPr>
          <p:cNvPr id="771" name="Google Shape;771;g28f4fa8e0ca_0_143"/>
          <p:cNvSpPr/>
          <p:nvPr/>
        </p:nvSpPr>
        <p:spPr>
          <a:xfrm flipH="1">
            <a:off x="1494863" y="-1283"/>
            <a:ext cx="1435350" cy="705922"/>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7045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g28f4fa8e0ca_0_233"/>
          <p:cNvSpPr txBox="1">
            <a:spLocks noGrp="1"/>
          </p:cNvSpPr>
          <p:nvPr>
            <p:ph type="title"/>
          </p:nvPr>
        </p:nvSpPr>
        <p:spPr>
          <a:xfrm>
            <a:off x="1181851" y="1638435"/>
            <a:ext cx="6780298" cy="156527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sz="4800" dirty="0"/>
              <a:t>ARQUITECTURA DE NEGOCIO</a:t>
            </a:r>
            <a:endParaRPr sz="4800" dirty="0"/>
          </a:p>
        </p:txBody>
      </p:sp>
      <p:sp>
        <p:nvSpPr>
          <p:cNvPr id="1048" name="Google Shape;1048;g28f4fa8e0ca_0_233"/>
          <p:cNvSpPr/>
          <p:nvPr/>
        </p:nvSpPr>
        <p:spPr>
          <a:xfrm flipH="1">
            <a:off x="1494863" y="-1283"/>
            <a:ext cx="1435350" cy="705922"/>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49" name="Google Shape;1049;g28f4fa8e0ca_0_233"/>
          <p:cNvCxnSpPr>
            <a:cxnSpLocks/>
          </p:cNvCxnSpPr>
          <p:nvPr/>
        </p:nvCxnSpPr>
        <p:spPr>
          <a:xfrm>
            <a:off x="1425600" y="3091143"/>
            <a:ext cx="6408000" cy="0"/>
          </a:xfrm>
          <a:prstGeom prst="straightConnector1">
            <a:avLst/>
          </a:prstGeom>
          <a:noFill/>
          <a:ln w="19050" cap="flat" cmpd="sng">
            <a:solidFill>
              <a:schemeClr val="dk1"/>
            </a:solidFill>
            <a:prstDash val="solid"/>
            <a:round/>
            <a:headEnd type="none" w="sm" len="sm"/>
            <a:tailEnd type="none" w="sm" len="sm"/>
          </a:ln>
        </p:spPr>
      </p:cxnSp>
      <p:sp>
        <p:nvSpPr>
          <p:cNvPr id="1056" name="Google Shape;1056;g28f4fa8e0ca_0_233"/>
          <p:cNvSpPr/>
          <p:nvPr/>
        </p:nvSpPr>
        <p:spPr>
          <a:xfrm rot="-5588894">
            <a:off x="6120084" y="1015055"/>
            <a:ext cx="67091"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g28f4fa8e0ca_0_233"/>
          <p:cNvSpPr/>
          <p:nvPr/>
        </p:nvSpPr>
        <p:spPr>
          <a:xfrm rot="-5588894">
            <a:off x="5611856" y="547088"/>
            <a:ext cx="120722" cy="9688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16923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Gestión de Requerimientos - Negocio</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13" name="Imagen 12" descr="Diagrama&#10;&#10;Descripción generada automáticamente">
            <a:extLst>
              <a:ext uri="{FF2B5EF4-FFF2-40B4-BE49-F238E27FC236}">
                <a16:creationId xmlns:a16="http://schemas.microsoft.com/office/drawing/2014/main" id="{D9AF7645-781D-44D5-3AE3-1ED419417618}"/>
              </a:ext>
            </a:extLst>
          </p:cNvPr>
          <p:cNvPicPr>
            <a:picLocks noChangeAspect="1"/>
          </p:cNvPicPr>
          <p:nvPr/>
        </p:nvPicPr>
        <p:blipFill>
          <a:blip r:embed="rId8"/>
          <a:stretch>
            <a:fillRect/>
          </a:stretch>
        </p:blipFill>
        <p:spPr>
          <a:xfrm>
            <a:off x="951316" y="843586"/>
            <a:ext cx="7241367" cy="3620684"/>
          </a:xfrm>
          <a:prstGeom prst="rect">
            <a:avLst/>
          </a:prstGeom>
        </p:spPr>
      </p:pic>
    </p:spTree>
    <p:extLst>
      <p:ext uri="{BB962C8B-B14F-4D97-AF65-F5344CB8AC3E}">
        <p14:creationId xmlns:p14="http://schemas.microsoft.com/office/powerpoint/2010/main" val="304821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situación Actual - Negocio</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2" name="image17.png">
            <a:extLst>
              <a:ext uri="{FF2B5EF4-FFF2-40B4-BE49-F238E27FC236}">
                <a16:creationId xmlns:a16="http://schemas.microsoft.com/office/drawing/2014/main" id="{556A8E23-EEEA-A2D4-085B-3A9163785812}"/>
              </a:ext>
            </a:extLst>
          </p:cNvPr>
          <p:cNvPicPr/>
          <p:nvPr/>
        </p:nvPicPr>
        <p:blipFill>
          <a:blip r:embed="rId8"/>
          <a:srcRect/>
          <a:stretch>
            <a:fillRect/>
          </a:stretch>
        </p:blipFill>
        <p:spPr>
          <a:xfrm>
            <a:off x="208800" y="743316"/>
            <a:ext cx="8475745" cy="4159884"/>
          </a:xfrm>
          <a:prstGeom prst="rect">
            <a:avLst/>
          </a:prstGeom>
          <a:ln/>
        </p:spPr>
      </p:pic>
    </p:spTree>
    <p:extLst>
      <p:ext uri="{BB962C8B-B14F-4D97-AF65-F5344CB8AC3E}">
        <p14:creationId xmlns:p14="http://schemas.microsoft.com/office/powerpoint/2010/main" val="347957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3"/>
          <p:cNvSpPr txBox="1">
            <a:spLocks noGrp="1"/>
          </p:cNvSpPr>
          <p:nvPr>
            <p:ph type="title"/>
          </p:nvPr>
        </p:nvSpPr>
        <p:spPr>
          <a:xfrm>
            <a:off x="626652" y="-135960"/>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Indice</a:t>
            </a:r>
            <a:endParaRPr dirty="0"/>
          </a:p>
        </p:txBody>
      </p:sp>
      <p:sp>
        <p:nvSpPr>
          <p:cNvPr id="718" name="Google Shape;718;p3"/>
          <p:cNvSpPr txBox="1">
            <a:spLocks noGrp="1"/>
          </p:cNvSpPr>
          <p:nvPr>
            <p:ph type="subTitle" idx="1"/>
          </p:nvPr>
        </p:nvSpPr>
        <p:spPr>
          <a:xfrm>
            <a:off x="515570" y="525707"/>
            <a:ext cx="8445550" cy="2871641"/>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dirty="0"/>
              <a:t>Análisis del problema empresarial</a:t>
            </a:r>
            <a:endParaRPr dirty="0"/>
          </a:p>
          <a:p>
            <a:pPr marL="457200" lvl="0" indent="-317500" algn="l" rtl="0">
              <a:lnSpc>
                <a:spcPct val="100000"/>
              </a:lnSpc>
              <a:spcBef>
                <a:spcPts val="0"/>
              </a:spcBef>
              <a:spcAft>
                <a:spcPts val="0"/>
              </a:spcAft>
              <a:buSzPts val="1400"/>
              <a:buChar char="●"/>
            </a:pPr>
            <a:r>
              <a:rPr lang="en" dirty="0"/>
              <a:t>Visión de la Arquitectura Empresarial</a:t>
            </a:r>
          </a:p>
          <a:p>
            <a:pPr marL="457200" lvl="0" indent="-317500" algn="l" rtl="0">
              <a:lnSpc>
                <a:spcPct val="100000"/>
              </a:lnSpc>
              <a:spcBef>
                <a:spcPts val="0"/>
              </a:spcBef>
              <a:spcAft>
                <a:spcPts val="0"/>
              </a:spcAft>
              <a:buSzPts val="1400"/>
              <a:buChar char="●"/>
            </a:pPr>
            <a:r>
              <a:rPr lang="en" dirty="0"/>
              <a:t>Dominio de Arquitectura de Negocio</a:t>
            </a:r>
          </a:p>
          <a:p>
            <a:pPr marL="457200" lvl="0" indent="-317500" algn="l" rtl="0">
              <a:lnSpc>
                <a:spcPct val="100000"/>
              </a:lnSpc>
              <a:spcBef>
                <a:spcPts val="0"/>
              </a:spcBef>
              <a:spcAft>
                <a:spcPts val="0"/>
              </a:spcAft>
              <a:buSzPts val="1400"/>
              <a:buChar char="●"/>
            </a:pPr>
            <a:r>
              <a:rPr lang="en" dirty="0"/>
              <a:t>Dominio de Arquitectura de Aplicaciones</a:t>
            </a:r>
          </a:p>
          <a:p>
            <a:pPr marL="457200" lvl="0" indent="-317500" algn="l" rtl="0">
              <a:lnSpc>
                <a:spcPct val="100000"/>
              </a:lnSpc>
              <a:spcBef>
                <a:spcPts val="0"/>
              </a:spcBef>
              <a:spcAft>
                <a:spcPts val="0"/>
              </a:spcAft>
              <a:buSzPts val="1400"/>
              <a:buChar char="●"/>
            </a:pPr>
            <a:r>
              <a:rPr lang="en" dirty="0"/>
              <a:t>Dominio de Arquitectura de Datos</a:t>
            </a:r>
          </a:p>
          <a:p>
            <a:pPr marL="457200" lvl="0" indent="-317500" algn="l" rtl="0">
              <a:lnSpc>
                <a:spcPct val="100000"/>
              </a:lnSpc>
              <a:spcBef>
                <a:spcPts val="0"/>
              </a:spcBef>
              <a:spcAft>
                <a:spcPts val="0"/>
              </a:spcAft>
              <a:buSzPts val="1400"/>
              <a:buChar char="●"/>
            </a:pPr>
            <a:r>
              <a:rPr lang="en" dirty="0"/>
              <a:t>Dominio de Arquitectura de Tecnología</a:t>
            </a:r>
          </a:p>
          <a:p>
            <a:pPr marL="457200" lvl="0" indent="-317500" algn="l" rtl="0">
              <a:lnSpc>
                <a:spcPct val="100000"/>
              </a:lnSpc>
              <a:spcBef>
                <a:spcPts val="0"/>
              </a:spcBef>
              <a:spcAft>
                <a:spcPts val="0"/>
              </a:spcAft>
              <a:buSzPts val="1400"/>
              <a:buChar char="●"/>
            </a:pPr>
            <a:r>
              <a:rPr lang="en" dirty="0"/>
              <a:t>Estrategia de re-uso de la tecnología</a:t>
            </a:r>
          </a:p>
          <a:p>
            <a:pPr marL="457200" lvl="0" indent="-317500" algn="l" rtl="0">
              <a:lnSpc>
                <a:spcPct val="100000"/>
              </a:lnSpc>
              <a:spcBef>
                <a:spcPts val="0"/>
              </a:spcBef>
              <a:spcAft>
                <a:spcPts val="0"/>
              </a:spcAft>
              <a:buSzPts val="1400"/>
              <a:buChar char="●"/>
            </a:pPr>
            <a:r>
              <a:rPr lang="en" dirty="0"/>
              <a:t>Plan de implementación</a:t>
            </a:r>
          </a:p>
          <a:p>
            <a:pPr marL="457200" lvl="0" indent="-317500" algn="l" rtl="0">
              <a:lnSpc>
                <a:spcPct val="100000"/>
              </a:lnSpc>
              <a:spcBef>
                <a:spcPts val="0"/>
              </a:spcBef>
              <a:spcAft>
                <a:spcPts val="0"/>
              </a:spcAft>
              <a:buSzPts val="1400"/>
              <a:buChar char="●"/>
            </a:pPr>
            <a:r>
              <a:rPr lang="es-MX" dirty="0"/>
              <a:t>Propuesta de marco de trabajo para un gobierno de Arquitectura Empresarial</a:t>
            </a:r>
          </a:p>
          <a:p>
            <a:pPr marL="457200" lvl="0" indent="-317500" algn="l" rtl="0">
              <a:lnSpc>
                <a:spcPct val="100000"/>
              </a:lnSpc>
              <a:spcBef>
                <a:spcPts val="0"/>
              </a:spcBef>
              <a:spcAft>
                <a:spcPts val="0"/>
              </a:spcAft>
              <a:buSzPts val="1400"/>
              <a:buChar char="●"/>
            </a:pPr>
            <a:r>
              <a:rPr lang="es-MX" dirty="0"/>
              <a:t>Propuestas de marcos de trabajo para la operación y soporte</a:t>
            </a:r>
          </a:p>
          <a:p>
            <a:pPr marL="457200" lvl="0" indent="-317500" algn="l" rtl="0">
              <a:lnSpc>
                <a:spcPct val="100000"/>
              </a:lnSpc>
              <a:spcBef>
                <a:spcPts val="0"/>
              </a:spcBef>
              <a:spcAft>
                <a:spcPts val="0"/>
              </a:spcAft>
              <a:buSzPts val="1400"/>
              <a:buChar char="●"/>
            </a:pPr>
            <a:r>
              <a:rPr lang="es-MX" dirty="0"/>
              <a:t>Plan de Continuidad</a:t>
            </a:r>
          </a:p>
          <a:p>
            <a:pPr marL="457200" lvl="0" indent="-317500" algn="l" rtl="0">
              <a:lnSpc>
                <a:spcPct val="100000"/>
              </a:lnSpc>
              <a:spcBef>
                <a:spcPts val="0"/>
              </a:spcBef>
              <a:spcAft>
                <a:spcPts val="0"/>
              </a:spcAft>
              <a:buSzPts val="1400"/>
              <a:buChar char="●"/>
            </a:pPr>
            <a:r>
              <a:rPr lang="es-MX" dirty="0"/>
              <a:t>Conclusiones</a:t>
            </a:r>
          </a:p>
          <a:p>
            <a:pPr marL="457200" lvl="0" indent="-317500" algn="l" rtl="0">
              <a:lnSpc>
                <a:spcPct val="100000"/>
              </a:lnSpc>
              <a:spcBef>
                <a:spcPts val="0"/>
              </a:spcBef>
              <a:spcAft>
                <a:spcPts val="0"/>
              </a:spcAft>
              <a:buSzPts val="1400"/>
              <a:buChar char="●"/>
            </a:pPr>
            <a:r>
              <a:rPr lang="es-MX" dirty="0"/>
              <a:t>Recomendaciones</a:t>
            </a:r>
            <a:endParaRPr dirty="0"/>
          </a:p>
          <a:p>
            <a:pPr marL="0" lvl="0" indent="0" algn="l" rtl="0">
              <a:lnSpc>
                <a:spcPct val="100000"/>
              </a:lnSpc>
              <a:spcBef>
                <a:spcPts val="0"/>
              </a:spcBef>
              <a:spcAft>
                <a:spcPts val="0"/>
              </a:spcAft>
              <a:buSzPts val="14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Matriz consolidada de brechas, soluciones y dependencias - Negocio</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11" name="Imagen 10">
            <a:extLst>
              <a:ext uri="{FF2B5EF4-FFF2-40B4-BE49-F238E27FC236}">
                <a16:creationId xmlns:a16="http://schemas.microsoft.com/office/drawing/2014/main" id="{069404AF-106D-D5B3-FB08-D97B40608614}"/>
              </a:ext>
            </a:extLst>
          </p:cNvPr>
          <p:cNvPicPr>
            <a:picLocks noChangeAspect="1"/>
          </p:cNvPicPr>
          <p:nvPr/>
        </p:nvPicPr>
        <p:blipFill>
          <a:blip r:embed="rId8"/>
          <a:stretch>
            <a:fillRect/>
          </a:stretch>
        </p:blipFill>
        <p:spPr>
          <a:xfrm>
            <a:off x="1968063" y="1286241"/>
            <a:ext cx="5252491" cy="3151495"/>
          </a:xfrm>
          <a:prstGeom prst="rect">
            <a:avLst/>
          </a:prstGeom>
        </p:spPr>
      </p:pic>
    </p:spTree>
    <p:extLst>
      <p:ext uri="{BB962C8B-B14F-4D97-AF65-F5344CB8AC3E}">
        <p14:creationId xmlns:p14="http://schemas.microsoft.com/office/powerpoint/2010/main" val="1039039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Negocio</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a:extLst>
              <a:ext uri="{FF2B5EF4-FFF2-40B4-BE49-F238E27FC236}">
                <a16:creationId xmlns:a16="http://schemas.microsoft.com/office/drawing/2014/main" id="{E3DA65F3-5644-9034-5E97-8C7C3E76AD73}"/>
              </a:ext>
            </a:extLst>
          </p:cNvPr>
          <p:cNvPicPr>
            <a:picLocks noChangeAspect="1"/>
          </p:cNvPicPr>
          <p:nvPr/>
        </p:nvPicPr>
        <p:blipFill>
          <a:blip r:embed="rId8"/>
          <a:stretch>
            <a:fillRect/>
          </a:stretch>
        </p:blipFill>
        <p:spPr>
          <a:xfrm>
            <a:off x="1349536" y="1205743"/>
            <a:ext cx="6332769" cy="3482642"/>
          </a:xfrm>
          <a:prstGeom prst="rect">
            <a:avLst/>
          </a:prstGeom>
        </p:spPr>
      </p:pic>
    </p:spTree>
    <p:extLst>
      <p:ext uri="{BB962C8B-B14F-4D97-AF65-F5344CB8AC3E}">
        <p14:creationId xmlns:p14="http://schemas.microsoft.com/office/powerpoint/2010/main" val="424286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Negocio</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4" name="Imagen 3">
            <a:extLst>
              <a:ext uri="{FF2B5EF4-FFF2-40B4-BE49-F238E27FC236}">
                <a16:creationId xmlns:a16="http://schemas.microsoft.com/office/drawing/2014/main" id="{2CD8CB38-5EF5-0A53-742D-63122343B23B}"/>
              </a:ext>
            </a:extLst>
          </p:cNvPr>
          <p:cNvPicPr>
            <a:picLocks noChangeAspect="1"/>
          </p:cNvPicPr>
          <p:nvPr/>
        </p:nvPicPr>
        <p:blipFill>
          <a:blip r:embed="rId8"/>
          <a:stretch>
            <a:fillRect/>
          </a:stretch>
        </p:blipFill>
        <p:spPr>
          <a:xfrm>
            <a:off x="2211859" y="1140539"/>
            <a:ext cx="4720282" cy="3788197"/>
          </a:xfrm>
          <a:prstGeom prst="rect">
            <a:avLst/>
          </a:prstGeom>
        </p:spPr>
      </p:pic>
    </p:spTree>
    <p:extLst>
      <p:ext uri="{BB962C8B-B14F-4D97-AF65-F5344CB8AC3E}">
        <p14:creationId xmlns:p14="http://schemas.microsoft.com/office/powerpoint/2010/main" val="496362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Negocio</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a:extLst>
              <a:ext uri="{FF2B5EF4-FFF2-40B4-BE49-F238E27FC236}">
                <a16:creationId xmlns:a16="http://schemas.microsoft.com/office/drawing/2014/main" id="{71F3A91D-570E-5972-9574-30BF38A913E7}"/>
              </a:ext>
            </a:extLst>
          </p:cNvPr>
          <p:cNvPicPr>
            <a:picLocks noChangeAspect="1"/>
          </p:cNvPicPr>
          <p:nvPr/>
        </p:nvPicPr>
        <p:blipFill>
          <a:blip r:embed="rId8"/>
          <a:stretch>
            <a:fillRect/>
          </a:stretch>
        </p:blipFill>
        <p:spPr>
          <a:xfrm>
            <a:off x="1422224" y="1106260"/>
            <a:ext cx="6348010" cy="3551228"/>
          </a:xfrm>
          <a:prstGeom prst="rect">
            <a:avLst/>
          </a:prstGeom>
        </p:spPr>
      </p:pic>
      <p:pic>
        <p:nvPicPr>
          <p:cNvPr id="4" name="Imagen 3">
            <a:extLst>
              <a:ext uri="{FF2B5EF4-FFF2-40B4-BE49-F238E27FC236}">
                <a16:creationId xmlns:a16="http://schemas.microsoft.com/office/drawing/2014/main" id="{F25E96C2-8D16-6848-0DBC-45DD5624D30E}"/>
              </a:ext>
            </a:extLst>
          </p:cNvPr>
          <p:cNvPicPr>
            <a:picLocks noChangeAspect="1"/>
          </p:cNvPicPr>
          <p:nvPr/>
        </p:nvPicPr>
        <p:blipFill>
          <a:blip r:embed="rId9"/>
          <a:stretch>
            <a:fillRect/>
          </a:stretch>
        </p:blipFill>
        <p:spPr>
          <a:xfrm>
            <a:off x="1458432" y="4594129"/>
            <a:ext cx="6302286" cy="419136"/>
          </a:xfrm>
          <a:prstGeom prst="rect">
            <a:avLst/>
          </a:prstGeom>
        </p:spPr>
      </p:pic>
    </p:spTree>
    <p:extLst>
      <p:ext uri="{BB962C8B-B14F-4D97-AF65-F5344CB8AC3E}">
        <p14:creationId xmlns:p14="http://schemas.microsoft.com/office/powerpoint/2010/main" val="146083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Negocio</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5" name="Imagen 4">
            <a:extLst>
              <a:ext uri="{FF2B5EF4-FFF2-40B4-BE49-F238E27FC236}">
                <a16:creationId xmlns:a16="http://schemas.microsoft.com/office/drawing/2014/main" id="{D24E39B3-E39B-E1D3-E05B-A13EBCF25EF2}"/>
              </a:ext>
            </a:extLst>
          </p:cNvPr>
          <p:cNvPicPr>
            <a:picLocks noChangeAspect="1"/>
          </p:cNvPicPr>
          <p:nvPr/>
        </p:nvPicPr>
        <p:blipFill>
          <a:blip r:embed="rId8"/>
          <a:stretch>
            <a:fillRect/>
          </a:stretch>
        </p:blipFill>
        <p:spPr>
          <a:xfrm>
            <a:off x="1488914" y="1173359"/>
            <a:ext cx="6271803" cy="2796782"/>
          </a:xfrm>
          <a:prstGeom prst="rect">
            <a:avLst/>
          </a:prstGeom>
        </p:spPr>
      </p:pic>
      <p:pic>
        <p:nvPicPr>
          <p:cNvPr id="7" name="Imagen 6">
            <a:extLst>
              <a:ext uri="{FF2B5EF4-FFF2-40B4-BE49-F238E27FC236}">
                <a16:creationId xmlns:a16="http://schemas.microsoft.com/office/drawing/2014/main" id="{EB868DE5-43D4-50D5-7484-EA49E461BDA6}"/>
              </a:ext>
            </a:extLst>
          </p:cNvPr>
          <p:cNvPicPr>
            <a:picLocks noChangeAspect="1"/>
          </p:cNvPicPr>
          <p:nvPr/>
        </p:nvPicPr>
        <p:blipFill>
          <a:blip r:embed="rId9"/>
          <a:stretch>
            <a:fillRect/>
          </a:stretch>
        </p:blipFill>
        <p:spPr>
          <a:xfrm>
            <a:off x="1538491" y="3915549"/>
            <a:ext cx="6186003" cy="701101"/>
          </a:xfrm>
          <a:prstGeom prst="rect">
            <a:avLst/>
          </a:prstGeom>
        </p:spPr>
      </p:pic>
    </p:spTree>
    <p:extLst>
      <p:ext uri="{BB962C8B-B14F-4D97-AF65-F5344CB8AC3E}">
        <p14:creationId xmlns:p14="http://schemas.microsoft.com/office/powerpoint/2010/main" val="2531673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Negocio</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a:extLst>
              <a:ext uri="{FF2B5EF4-FFF2-40B4-BE49-F238E27FC236}">
                <a16:creationId xmlns:a16="http://schemas.microsoft.com/office/drawing/2014/main" id="{3E28DEB5-21F2-BCE6-0448-0FA93CA43751}"/>
              </a:ext>
            </a:extLst>
          </p:cNvPr>
          <p:cNvPicPr>
            <a:picLocks noChangeAspect="1"/>
          </p:cNvPicPr>
          <p:nvPr/>
        </p:nvPicPr>
        <p:blipFill>
          <a:blip r:embed="rId8"/>
          <a:stretch>
            <a:fillRect/>
          </a:stretch>
        </p:blipFill>
        <p:spPr>
          <a:xfrm>
            <a:off x="1144170" y="1083353"/>
            <a:ext cx="7068960" cy="3688152"/>
          </a:xfrm>
          <a:prstGeom prst="rect">
            <a:avLst/>
          </a:prstGeom>
        </p:spPr>
      </p:pic>
    </p:spTree>
    <p:extLst>
      <p:ext uri="{BB962C8B-B14F-4D97-AF65-F5344CB8AC3E}">
        <p14:creationId xmlns:p14="http://schemas.microsoft.com/office/powerpoint/2010/main" val="713710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Negocio</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6" name="Imagen 5">
            <a:extLst>
              <a:ext uri="{FF2B5EF4-FFF2-40B4-BE49-F238E27FC236}">
                <a16:creationId xmlns:a16="http://schemas.microsoft.com/office/drawing/2014/main" id="{5089653C-4A71-FFD6-A577-8F45E74228A7}"/>
              </a:ext>
            </a:extLst>
          </p:cNvPr>
          <p:cNvPicPr>
            <a:picLocks noChangeAspect="1"/>
          </p:cNvPicPr>
          <p:nvPr/>
        </p:nvPicPr>
        <p:blipFill>
          <a:blip r:embed="rId8"/>
          <a:stretch>
            <a:fillRect/>
          </a:stretch>
        </p:blipFill>
        <p:spPr>
          <a:xfrm>
            <a:off x="992916" y="1194146"/>
            <a:ext cx="7762124" cy="3058090"/>
          </a:xfrm>
          <a:prstGeom prst="rect">
            <a:avLst/>
          </a:prstGeom>
        </p:spPr>
      </p:pic>
    </p:spTree>
    <p:extLst>
      <p:ext uri="{BB962C8B-B14F-4D97-AF65-F5344CB8AC3E}">
        <p14:creationId xmlns:p14="http://schemas.microsoft.com/office/powerpoint/2010/main" val="544737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Diseño de la situación deseada - Negocio</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2" name="image8.png">
            <a:extLst>
              <a:ext uri="{FF2B5EF4-FFF2-40B4-BE49-F238E27FC236}">
                <a16:creationId xmlns:a16="http://schemas.microsoft.com/office/drawing/2014/main" id="{0C0440C0-A71E-B4DB-6BB0-58BCC1595EAB}"/>
              </a:ext>
            </a:extLst>
          </p:cNvPr>
          <p:cNvPicPr/>
          <p:nvPr/>
        </p:nvPicPr>
        <p:blipFill>
          <a:blip r:embed="rId8"/>
          <a:srcRect/>
          <a:stretch>
            <a:fillRect/>
          </a:stretch>
        </p:blipFill>
        <p:spPr>
          <a:xfrm>
            <a:off x="41134" y="665461"/>
            <a:ext cx="9061732" cy="4365189"/>
          </a:xfrm>
          <a:prstGeom prst="rect">
            <a:avLst/>
          </a:prstGeom>
          <a:ln/>
        </p:spPr>
      </p:pic>
    </p:spTree>
    <p:extLst>
      <p:ext uri="{BB962C8B-B14F-4D97-AF65-F5344CB8AC3E}">
        <p14:creationId xmlns:p14="http://schemas.microsoft.com/office/powerpoint/2010/main" val="684863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g28f4fa8e0ca_0_233"/>
          <p:cNvSpPr txBox="1">
            <a:spLocks noGrp="1"/>
          </p:cNvSpPr>
          <p:nvPr>
            <p:ph type="title"/>
          </p:nvPr>
        </p:nvSpPr>
        <p:spPr>
          <a:xfrm>
            <a:off x="1181851" y="1638435"/>
            <a:ext cx="6780298" cy="156527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sz="4800" dirty="0"/>
              <a:t>ARQUITECTURA DE APLICACIONES</a:t>
            </a:r>
            <a:endParaRPr sz="4800" dirty="0"/>
          </a:p>
        </p:txBody>
      </p:sp>
      <p:sp>
        <p:nvSpPr>
          <p:cNvPr id="1048" name="Google Shape;1048;g28f4fa8e0ca_0_233"/>
          <p:cNvSpPr/>
          <p:nvPr/>
        </p:nvSpPr>
        <p:spPr>
          <a:xfrm flipH="1">
            <a:off x="1494863" y="-1283"/>
            <a:ext cx="1435350" cy="705922"/>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49" name="Google Shape;1049;g28f4fa8e0ca_0_233"/>
          <p:cNvCxnSpPr>
            <a:cxnSpLocks/>
          </p:cNvCxnSpPr>
          <p:nvPr/>
        </p:nvCxnSpPr>
        <p:spPr>
          <a:xfrm>
            <a:off x="1425600" y="3091143"/>
            <a:ext cx="6408000" cy="0"/>
          </a:xfrm>
          <a:prstGeom prst="straightConnector1">
            <a:avLst/>
          </a:prstGeom>
          <a:noFill/>
          <a:ln w="19050" cap="flat" cmpd="sng">
            <a:solidFill>
              <a:schemeClr val="dk1"/>
            </a:solidFill>
            <a:prstDash val="solid"/>
            <a:round/>
            <a:headEnd type="none" w="sm" len="sm"/>
            <a:tailEnd type="none" w="sm" len="sm"/>
          </a:ln>
        </p:spPr>
      </p:cxnSp>
      <p:sp>
        <p:nvSpPr>
          <p:cNvPr id="1056" name="Google Shape;1056;g28f4fa8e0ca_0_233"/>
          <p:cNvSpPr/>
          <p:nvPr/>
        </p:nvSpPr>
        <p:spPr>
          <a:xfrm rot="-5588894">
            <a:off x="6120084" y="1015055"/>
            <a:ext cx="67091"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g28f4fa8e0ca_0_233"/>
          <p:cNvSpPr/>
          <p:nvPr/>
        </p:nvSpPr>
        <p:spPr>
          <a:xfrm rot="-5588894">
            <a:off x="5611856" y="547088"/>
            <a:ext cx="120722" cy="9688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74254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14968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Gestión de Requerimientos - Aplicaciones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19" name="Imagen 18">
            <a:extLst>
              <a:ext uri="{FF2B5EF4-FFF2-40B4-BE49-F238E27FC236}">
                <a16:creationId xmlns:a16="http://schemas.microsoft.com/office/drawing/2014/main" id="{807D0030-5D3B-4AA6-2B7E-90262CBAC414}"/>
              </a:ext>
            </a:extLst>
          </p:cNvPr>
          <p:cNvPicPr>
            <a:picLocks noChangeAspect="1"/>
          </p:cNvPicPr>
          <p:nvPr/>
        </p:nvPicPr>
        <p:blipFill>
          <a:blip r:embed="rId8"/>
          <a:stretch>
            <a:fillRect/>
          </a:stretch>
        </p:blipFill>
        <p:spPr>
          <a:xfrm>
            <a:off x="1765960" y="866506"/>
            <a:ext cx="5612079" cy="3717555"/>
          </a:xfrm>
          <a:prstGeom prst="rect">
            <a:avLst/>
          </a:prstGeom>
        </p:spPr>
      </p:pic>
    </p:spTree>
    <p:extLst>
      <p:ext uri="{BB962C8B-B14F-4D97-AF65-F5344CB8AC3E}">
        <p14:creationId xmlns:p14="http://schemas.microsoft.com/office/powerpoint/2010/main" val="1901297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g28f4fa8e0ca_0_173"/>
          <p:cNvSpPr txBox="1">
            <a:spLocks noGrp="1"/>
          </p:cNvSpPr>
          <p:nvPr>
            <p:ph type="title"/>
          </p:nvPr>
        </p:nvSpPr>
        <p:spPr>
          <a:xfrm>
            <a:off x="826375" y="1820561"/>
            <a:ext cx="4656600" cy="1004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4800"/>
              <a:t>Análisis del problema empresarial</a:t>
            </a:r>
            <a:endParaRPr sz="4800"/>
          </a:p>
        </p:txBody>
      </p:sp>
      <p:sp>
        <p:nvSpPr>
          <p:cNvPr id="901" name="Google Shape;901;g28f4fa8e0ca_0_173"/>
          <p:cNvSpPr/>
          <p:nvPr/>
        </p:nvSpPr>
        <p:spPr>
          <a:xfrm rot="10800000" flipH="1">
            <a:off x="7717578" y="2588884"/>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g28f4fa8e0ca_0_173"/>
          <p:cNvSpPr/>
          <p:nvPr/>
        </p:nvSpPr>
        <p:spPr>
          <a:xfrm flipH="1">
            <a:off x="1494863" y="-1283"/>
            <a:ext cx="1435350" cy="705922"/>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03" name="Google Shape;903;g28f4fa8e0ca_0_173"/>
          <p:cNvCxnSpPr/>
          <p:nvPr/>
        </p:nvCxnSpPr>
        <p:spPr>
          <a:xfrm>
            <a:off x="960982" y="2844425"/>
            <a:ext cx="2858400" cy="0"/>
          </a:xfrm>
          <a:prstGeom prst="straightConnector1">
            <a:avLst/>
          </a:prstGeom>
          <a:noFill/>
          <a:ln w="19050" cap="flat" cmpd="sng">
            <a:solidFill>
              <a:schemeClr val="dk1"/>
            </a:solidFill>
            <a:prstDash val="solid"/>
            <a:round/>
            <a:headEnd type="none" w="sm" len="sm"/>
            <a:tailEnd type="none" w="sm" len="sm"/>
          </a:ln>
        </p:spPr>
      </p:cxnSp>
      <p:pic>
        <p:nvPicPr>
          <p:cNvPr id="904" name="Google Shape;904;g28f4fa8e0ca_0_173"/>
          <p:cNvPicPr preferRelativeResize="0"/>
          <p:nvPr/>
        </p:nvPicPr>
        <p:blipFill rotWithShape="1">
          <a:blip r:embed="rId3">
            <a:alphaModFix/>
          </a:blip>
          <a:srcRect l="18529" t="17132" r="24960" b="17125"/>
          <a:stretch/>
        </p:blipFill>
        <p:spPr>
          <a:xfrm rot="7625456">
            <a:off x="6719989" y="-176184"/>
            <a:ext cx="1955942" cy="2536861"/>
          </a:xfrm>
          <a:prstGeom prst="rect">
            <a:avLst/>
          </a:prstGeom>
          <a:noFill/>
          <a:ln>
            <a:noFill/>
          </a:ln>
        </p:spPr>
      </p:pic>
      <p:sp>
        <p:nvSpPr>
          <p:cNvPr id="905" name="Google Shape;905;g28f4fa8e0ca_0_173"/>
          <p:cNvSpPr/>
          <p:nvPr/>
        </p:nvSpPr>
        <p:spPr>
          <a:xfrm rot="-5588894">
            <a:off x="7193668" y="2072636"/>
            <a:ext cx="120722" cy="9688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28f4fa8e0ca_0_173"/>
          <p:cNvSpPr/>
          <p:nvPr/>
        </p:nvSpPr>
        <p:spPr>
          <a:xfrm rot="-5588894">
            <a:off x="7744392" y="2064893"/>
            <a:ext cx="67091"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7" name="Google Shape;907;g28f4fa8e0ca_0_173"/>
          <p:cNvPicPr preferRelativeResize="0"/>
          <p:nvPr/>
        </p:nvPicPr>
        <p:blipFill rotWithShape="1">
          <a:blip r:embed="rId4">
            <a:alphaModFix/>
          </a:blip>
          <a:srcRect l="22497" t="18675" r="50320" b="10099"/>
          <a:stretch/>
        </p:blipFill>
        <p:spPr>
          <a:xfrm rot="-3941125">
            <a:off x="6586516" y="1178419"/>
            <a:ext cx="241352" cy="754376"/>
          </a:xfrm>
          <a:prstGeom prst="rect">
            <a:avLst/>
          </a:prstGeom>
          <a:noFill/>
          <a:ln>
            <a:noFill/>
          </a:ln>
        </p:spPr>
      </p:pic>
      <p:pic>
        <p:nvPicPr>
          <p:cNvPr id="908" name="Google Shape;908;g28f4fa8e0ca_0_173"/>
          <p:cNvPicPr preferRelativeResize="0"/>
          <p:nvPr/>
        </p:nvPicPr>
        <p:blipFill rotWithShape="1">
          <a:blip r:embed="rId4">
            <a:alphaModFix/>
          </a:blip>
          <a:srcRect l="53471" t="37078" r="11215" b="13318"/>
          <a:stretch/>
        </p:blipFill>
        <p:spPr>
          <a:xfrm rot="-8846069">
            <a:off x="6190658" y="1838111"/>
            <a:ext cx="313558" cy="525336"/>
          </a:xfrm>
          <a:prstGeom prst="rect">
            <a:avLst/>
          </a:prstGeom>
          <a:noFill/>
          <a:ln>
            <a:noFill/>
          </a:ln>
        </p:spPr>
      </p:pic>
      <p:pic>
        <p:nvPicPr>
          <p:cNvPr id="909" name="Google Shape;909;g28f4fa8e0ca_0_173"/>
          <p:cNvPicPr preferRelativeResize="0"/>
          <p:nvPr/>
        </p:nvPicPr>
        <p:blipFill rotWithShape="1">
          <a:blip r:embed="rId5">
            <a:alphaModFix/>
          </a:blip>
          <a:srcRect l="12524" r="12524"/>
          <a:stretch/>
        </p:blipFill>
        <p:spPr>
          <a:xfrm rot="9951275">
            <a:off x="5370811" y="1347898"/>
            <a:ext cx="602792" cy="396252"/>
          </a:xfrm>
          <a:prstGeom prst="rect">
            <a:avLst/>
          </a:prstGeom>
          <a:noFill/>
          <a:ln>
            <a:noFill/>
          </a:ln>
        </p:spPr>
      </p:pic>
      <p:sp>
        <p:nvSpPr>
          <p:cNvPr id="910" name="Google Shape;910;g28f4fa8e0ca_0_173"/>
          <p:cNvSpPr/>
          <p:nvPr/>
        </p:nvSpPr>
        <p:spPr>
          <a:xfrm rot="-5588894">
            <a:off x="6120084" y="1015055"/>
            <a:ext cx="67091"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g28f4fa8e0ca_0_173"/>
          <p:cNvSpPr/>
          <p:nvPr/>
        </p:nvSpPr>
        <p:spPr>
          <a:xfrm rot="-5588894">
            <a:off x="5611856" y="547088"/>
            <a:ext cx="120722" cy="9688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21246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situación Actual - Aplicaciones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27.png">
            <a:extLst>
              <a:ext uri="{FF2B5EF4-FFF2-40B4-BE49-F238E27FC236}">
                <a16:creationId xmlns:a16="http://schemas.microsoft.com/office/drawing/2014/main" id="{444ABF51-C642-19AE-0C31-F2F48CDB1ACC}"/>
              </a:ext>
            </a:extLst>
          </p:cNvPr>
          <p:cNvPicPr/>
          <p:nvPr/>
        </p:nvPicPr>
        <p:blipFill>
          <a:blip r:embed="rId8">
            <a:extLst>
              <a:ext uri="{28A0092B-C50C-407E-A947-70E740481C1C}">
                <a14:useLocalDpi xmlns:a14="http://schemas.microsoft.com/office/drawing/2010/main" val="0"/>
              </a:ext>
            </a:extLst>
          </a:blip>
          <a:srcRect/>
          <a:stretch>
            <a:fillRect/>
          </a:stretch>
        </p:blipFill>
        <p:spPr>
          <a:xfrm>
            <a:off x="2282945" y="685550"/>
            <a:ext cx="4230235" cy="4372402"/>
          </a:xfrm>
          <a:prstGeom prst="rect">
            <a:avLst/>
          </a:prstGeom>
          <a:ln/>
        </p:spPr>
      </p:pic>
    </p:spTree>
    <p:extLst>
      <p:ext uri="{BB962C8B-B14F-4D97-AF65-F5344CB8AC3E}">
        <p14:creationId xmlns:p14="http://schemas.microsoft.com/office/powerpoint/2010/main" val="923431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Matriz consolidada de brechas, soluciones y dependencias - Aplicaciones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10" name="Imagen 9">
            <a:extLst>
              <a:ext uri="{FF2B5EF4-FFF2-40B4-BE49-F238E27FC236}">
                <a16:creationId xmlns:a16="http://schemas.microsoft.com/office/drawing/2014/main" id="{26E01FF4-8A8B-3CCC-D848-7AA9EC5C182E}"/>
              </a:ext>
            </a:extLst>
          </p:cNvPr>
          <p:cNvPicPr>
            <a:picLocks noChangeAspect="1"/>
          </p:cNvPicPr>
          <p:nvPr/>
        </p:nvPicPr>
        <p:blipFill>
          <a:blip r:embed="rId8"/>
          <a:stretch>
            <a:fillRect/>
          </a:stretch>
        </p:blipFill>
        <p:spPr>
          <a:xfrm>
            <a:off x="1975175" y="1190073"/>
            <a:ext cx="5494905" cy="3663270"/>
          </a:xfrm>
          <a:prstGeom prst="rect">
            <a:avLst/>
          </a:prstGeom>
        </p:spPr>
      </p:pic>
    </p:spTree>
    <p:extLst>
      <p:ext uri="{BB962C8B-B14F-4D97-AF65-F5344CB8AC3E}">
        <p14:creationId xmlns:p14="http://schemas.microsoft.com/office/powerpoint/2010/main" val="428570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Aplicaciones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4" name="Imagen 3">
            <a:extLst>
              <a:ext uri="{FF2B5EF4-FFF2-40B4-BE49-F238E27FC236}">
                <a16:creationId xmlns:a16="http://schemas.microsoft.com/office/drawing/2014/main" id="{91CB4551-39ED-A265-5E30-BD1B387B6249}"/>
              </a:ext>
            </a:extLst>
          </p:cNvPr>
          <p:cNvPicPr>
            <a:picLocks noChangeAspect="1"/>
          </p:cNvPicPr>
          <p:nvPr/>
        </p:nvPicPr>
        <p:blipFill>
          <a:blip r:embed="rId8"/>
          <a:stretch>
            <a:fillRect/>
          </a:stretch>
        </p:blipFill>
        <p:spPr>
          <a:xfrm>
            <a:off x="1361131" y="1174805"/>
            <a:ext cx="6718479" cy="3540049"/>
          </a:xfrm>
          <a:prstGeom prst="rect">
            <a:avLst/>
          </a:prstGeom>
        </p:spPr>
      </p:pic>
    </p:spTree>
    <p:extLst>
      <p:ext uri="{BB962C8B-B14F-4D97-AF65-F5344CB8AC3E}">
        <p14:creationId xmlns:p14="http://schemas.microsoft.com/office/powerpoint/2010/main" val="1631519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Aplicaciones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a:extLst>
              <a:ext uri="{FF2B5EF4-FFF2-40B4-BE49-F238E27FC236}">
                <a16:creationId xmlns:a16="http://schemas.microsoft.com/office/drawing/2014/main" id="{F5568C19-C1EB-3D33-03BA-3B3972A66A6C}"/>
              </a:ext>
            </a:extLst>
          </p:cNvPr>
          <p:cNvPicPr>
            <a:picLocks noChangeAspect="1"/>
          </p:cNvPicPr>
          <p:nvPr/>
        </p:nvPicPr>
        <p:blipFill>
          <a:blip r:embed="rId8"/>
          <a:stretch>
            <a:fillRect/>
          </a:stretch>
        </p:blipFill>
        <p:spPr>
          <a:xfrm>
            <a:off x="1425558" y="1148689"/>
            <a:ext cx="6678628" cy="3709309"/>
          </a:xfrm>
          <a:prstGeom prst="rect">
            <a:avLst/>
          </a:prstGeom>
        </p:spPr>
      </p:pic>
    </p:spTree>
    <p:extLst>
      <p:ext uri="{BB962C8B-B14F-4D97-AF65-F5344CB8AC3E}">
        <p14:creationId xmlns:p14="http://schemas.microsoft.com/office/powerpoint/2010/main" val="203059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Aplicaciones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4" name="Imagen 3">
            <a:extLst>
              <a:ext uri="{FF2B5EF4-FFF2-40B4-BE49-F238E27FC236}">
                <a16:creationId xmlns:a16="http://schemas.microsoft.com/office/drawing/2014/main" id="{10B1DD0B-899C-05AF-FED6-95B690ADC3BF}"/>
              </a:ext>
            </a:extLst>
          </p:cNvPr>
          <p:cNvPicPr>
            <a:picLocks noChangeAspect="1"/>
          </p:cNvPicPr>
          <p:nvPr/>
        </p:nvPicPr>
        <p:blipFill>
          <a:blip r:embed="rId8"/>
          <a:stretch>
            <a:fillRect/>
          </a:stretch>
        </p:blipFill>
        <p:spPr>
          <a:xfrm>
            <a:off x="1096191" y="1319306"/>
            <a:ext cx="7657566" cy="2969043"/>
          </a:xfrm>
          <a:prstGeom prst="rect">
            <a:avLst/>
          </a:prstGeom>
        </p:spPr>
      </p:pic>
    </p:spTree>
    <p:extLst>
      <p:ext uri="{BB962C8B-B14F-4D97-AF65-F5344CB8AC3E}">
        <p14:creationId xmlns:p14="http://schemas.microsoft.com/office/powerpoint/2010/main" val="556408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Aplicaciones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5" name="Imagen 4">
            <a:extLst>
              <a:ext uri="{FF2B5EF4-FFF2-40B4-BE49-F238E27FC236}">
                <a16:creationId xmlns:a16="http://schemas.microsoft.com/office/drawing/2014/main" id="{62A76558-7FAD-B4A3-992C-179745C36F14}"/>
              </a:ext>
            </a:extLst>
          </p:cNvPr>
          <p:cNvPicPr>
            <a:picLocks noChangeAspect="1"/>
          </p:cNvPicPr>
          <p:nvPr/>
        </p:nvPicPr>
        <p:blipFill>
          <a:blip r:embed="rId8"/>
          <a:stretch>
            <a:fillRect/>
          </a:stretch>
        </p:blipFill>
        <p:spPr>
          <a:xfrm>
            <a:off x="1246841" y="1184567"/>
            <a:ext cx="6982759" cy="3442888"/>
          </a:xfrm>
          <a:prstGeom prst="rect">
            <a:avLst/>
          </a:prstGeom>
        </p:spPr>
      </p:pic>
    </p:spTree>
    <p:extLst>
      <p:ext uri="{BB962C8B-B14F-4D97-AF65-F5344CB8AC3E}">
        <p14:creationId xmlns:p14="http://schemas.microsoft.com/office/powerpoint/2010/main" val="4291455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Aplicaciones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a:extLst>
              <a:ext uri="{FF2B5EF4-FFF2-40B4-BE49-F238E27FC236}">
                <a16:creationId xmlns:a16="http://schemas.microsoft.com/office/drawing/2014/main" id="{1085A86C-1E75-C64B-A3D3-E0D31FA155AC}"/>
              </a:ext>
            </a:extLst>
          </p:cNvPr>
          <p:cNvPicPr>
            <a:picLocks noChangeAspect="1"/>
          </p:cNvPicPr>
          <p:nvPr/>
        </p:nvPicPr>
        <p:blipFill>
          <a:blip r:embed="rId8"/>
          <a:stretch>
            <a:fillRect/>
          </a:stretch>
        </p:blipFill>
        <p:spPr>
          <a:xfrm>
            <a:off x="1101135" y="1155826"/>
            <a:ext cx="7620596" cy="3456962"/>
          </a:xfrm>
          <a:prstGeom prst="rect">
            <a:avLst/>
          </a:prstGeom>
        </p:spPr>
      </p:pic>
    </p:spTree>
    <p:extLst>
      <p:ext uri="{BB962C8B-B14F-4D97-AF65-F5344CB8AC3E}">
        <p14:creationId xmlns:p14="http://schemas.microsoft.com/office/powerpoint/2010/main" val="1189198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348018" y="112850"/>
            <a:ext cx="8754848"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Diseño de la situación deseada - Aplicaciones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37.png">
            <a:extLst>
              <a:ext uri="{FF2B5EF4-FFF2-40B4-BE49-F238E27FC236}">
                <a16:creationId xmlns:a16="http://schemas.microsoft.com/office/drawing/2014/main" id="{71E75DCB-0876-9822-ED27-893CA24C5979}"/>
              </a:ext>
            </a:extLst>
          </p:cNvPr>
          <p:cNvPicPr/>
          <p:nvPr/>
        </p:nvPicPr>
        <p:blipFill>
          <a:blip r:embed="rId8"/>
          <a:srcRect/>
          <a:stretch>
            <a:fillRect/>
          </a:stretch>
        </p:blipFill>
        <p:spPr>
          <a:xfrm>
            <a:off x="41134" y="815964"/>
            <a:ext cx="9061732" cy="4149931"/>
          </a:xfrm>
          <a:prstGeom prst="rect">
            <a:avLst/>
          </a:prstGeom>
          <a:ln/>
        </p:spPr>
      </p:pic>
    </p:spTree>
    <p:extLst>
      <p:ext uri="{BB962C8B-B14F-4D97-AF65-F5344CB8AC3E}">
        <p14:creationId xmlns:p14="http://schemas.microsoft.com/office/powerpoint/2010/main" val="234607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g28f4fa8e0ca_0_233"/>
          <p:cNvSpPr txBox="1">
            <a:spLocks noGrp="1"/>
          </p:cNvSpPr>
          <p:nvPr>
            <p:ph type="title"/>
          </p:nvPr>
        </p:nvSpPr>
        <p:spPr>
          <a:xfrm>
            <a:off x="1181851" y="1638435"/>
            <a:ext cx="6780298" cy="156527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sz="4800" dirty="0"/>
              <a:t>ARQUITECTURA DE DATOS</a:t>
            </a:r>
            <a:endParaRPr sz="4800" dirty="0"/>
          </a:p>
        </p:txBody>
      </p:sp>
      <p:sp>
        <p:nvSpPr>
          <p:cNvPr id="1048" name="Google Shape;1048;g28f4fa8e0ca_0_233"/>
          <p:cNvSpPr/>
          <p:nvPr/>
        </p:nvSpPr>
        <p:spPr>
          <a:xfrm flipH="1">
            <a:off x="1494863" y="-1283"/>
            <a:ext cx="1435350" cy="705922"/>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49" name="Google Shape;1049;g28f4fa8e0ca_0_233"/>
          <p:cNvCxnSpPr>
            <a:cxnSpLocks/>
          </p:cNvCxnSpPr>
          <p:nvPr/>
        </p:nvCxnSpPr>
        <p:spPr>
          <a:xfrm>
            <a:off x="1425600" y="3091143"/>
            <a:ext cx="6408000" cy="0"/>
          </a:xfrm>
          <a:prstGeom prst="straightConnector1">
            <a:avLst/>
          </a:prstGeom>
          <a:noFill/>
          <a:ln w="19050" cap="flat" cmpd="sng">
            <a:solidFill>
              <a:schemeClr val="dk1"/>
            </a:solidFill>
            <a:prstDash val="solid"/>
            <a:round/>
            <a:headEnd type="none" w="sm" len="sm"/>
            <a:tailEnd type="none" w="sm" len="sm"/>
          </a:ln>
        </p:spPr>
      </p:cxnSp>
      <p:sp>
        <p:nvSpPr>
          <p:cNvPr id="1056" name="Google Shape;1056;g28f4fa8e0ca_0_233"/>
          <p:cNvSpPr/>
          <p:nvPr/>
        </p:nvSpPr>
        <p:spPr>
          <a:xfrm rot="-5588894">
            <a:off x="6120084" y="1015055"/>
            <a:ext cx="67091"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g28f4fa8e0ca_0_233"/>
          <p:cNvSpPr/>
          <p:nvPr/>
        </p:nvSpPr>
        <p:spPr>
          <a:xfrm rot="-5588894">
            <a:off x="5611856" y="547088"/>
            <a:ext cx="120722" cy="9688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17745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14968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Gestión de Requerimientos - Datos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descr="Forma&#10;&#10;Descripción generada automáticamente">
            <a:extLst>
              <a:ext uri="{FF2B5EF4-FFF2-40B4-BE49-F238E27FC236}">
                <a16:creationId xmlns:a16="http://schemas.microsoft.com/office/drawing/2014/main" id="{73E77179-2FEC-CB45-5F18-E2A9D16251D8}"/>
              </a:ext>
            </a:extLst>
          </p:cNvPr>
          <p:cNvPicPr>
            <a:picLocks noChangeAspect="1"/>
          </p:cNvPicPr>
          <p:nvPr/>
        </p:nvPicPr>
        <p:blipFill>
          <a:blip r:embed="rId8"/>
          <a:stretch>
            <a:fillRect/>
          </a:stretch>
        </p:blipFill>
        <p:spPr>
          <a:xfrm>
            <a:off x="1822036" y="685550"/>
            <a:ext cx="5860269" cy="4395202"/>
          </a:xfrm>
          <a:prstGeom prst="rect">
            <a:avLst/>
          </a:prstGeom>
        </p:spPr>
      </p:pic>
    </p:spTree>
    <p:extLst>
      <p:ext uri="{BB962C8B-B14F-4D97-AF65-F5344CB8AC3E}">
        <p14:creationId xmlns:p14="http://schemas.microsoft.com/office/powerpoint/2010/main" val="2230173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g2d0418a8f34_5_8"/>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917" name="Google Shape;917;g2d0418a8f34_5_8"/>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918" name="Google Shape;918;g2d0418a8f34_5_8"/>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919" name="Google Shape;919;g2d0418a8f34_5_8"/>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920" name="Google Shape;920;g2d0418a8f34_5_8"/>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921" name="Google Shape;921;g2d0418a8f34_5_8"/>
          <p:cNvSpPr txBox="1">
            <a:spLocks noGrp="1"/>
          </p:cNvSpPr>
          <p:nvPr>
            <p:ph type="title"/>
          </p:nvPr>
        </p:nvSpPr>
        <p:spPr>
          <a:xfrm>
            <a:off x="720000" y="341200"/>
            <a:ext cx="6771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Definición del problema</a:t>
            </a:r>
            <a:endParaRPr sz="12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p:txBody>
      </p:sp>
      <p:pic>
        <p:nvPicPr>
          <p:cNvPr id="922" name="Google Shape;922;g2d0418a8f34_5_8"/>
          <p:cNvPicPr preferRelativeResize="0"/>
          <p:nvPr/>
        </p:nvPicPr>
        <p:blipFill>
          <a:blip r:embed="rId8">
            <a:alphaModFix/>
          </a:blip>
          <a:stretch>
            <a:fillRect/>
          </a:stretch>
        </p:blipFill>
        <p:spPr>
          <a:xfrm>
            <a:off x="720000" y="982496"/>
            <a:ext cx="6917174" cy="389090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865792" y="56271"/>
            <a:ext cx="8666138"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situación Actual - Datos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2" name="image20.png">
            <a:extLst>
              <a:ext uri="{FF2B5EF4-FFF2-40B4-BE49-F238E27FC236}">
                <a16:creationId xmlns:a16="http://schemas.microsoft.com/office/drawing/2014/main" id="{F5DE24DA-85ED-0150-E9E0-3C9A029C87C1}"/>
              </a:ext>
            </a:extLst>
          </p:cNvPr>
          <p:cNvPicPr/>
          <p:nvPr/>
        </p:nvPicPr>
        <p:blipFill>
          <a:blip r:embed="rId8"/>
          <a:srcRect/>
          <a:stretch>
            <a:fillRect/>
          </a:stretch>
        </p:blipFill>
        <p:spPr>
          <a:xfrm>
            <a:off x="41133" y="652383"/>
            <a:ext cx="9061733" cy="4246041"/>
          </a:xfrm>
          <a:prstGeom prst="rect">
            <a:avLst/>
          </a:prstGeom>
          <a:ln/>
        </p:spPr>
      </p:pic>
    </p:spTree>
    <p:extLst>
      <p:ext uri="{BB962C8B-B14F-4D97-AF65-F5344CB8AC3E}">
        <p14:creationId xmlns:p14="http://schemas.microsoft.com/office/powerpoint/2010/main" val="6924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Matriz consolidada de brechas, soluciones y dependencias - Datos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descr="Diagrama&#10;&#10;Descripción generada automáticamente">
            <a:extLst>
              <a:ext uri="{FF2B5EF4-FFF2-40B4-BE49-F238E27FC236}">
                <a16:creationId xmlns:a16="http://schemas.microsoft.com/office/drawing/2014/main" id="{9F66E6DD-82FB-A96C-F7CD-9796B7FB1AFA}"/>
              </a:ext>
            </a:extLst>
          </p:cNvPr>
          <p:cNvPicPr>
            <a:picLocks noChangeAspect="1"/>
          </p:cNvPicPr>
          <p:nvPr/>
        </p:nvPicPr>
        <p:blipFill>
          <a:blip r:embed="rId8"/>
          <a:stretch>
            <a:fillRect/>
          </a:stretch>
        </p:blipFill>
        <p:spPr>
          <a:xfrm>
            <a:off x="1818043" y="1115341"/>
            <a:ext cx="5872964" cy="3915309"/>
          </a:xfrm>
          <a:prstGeom prst="rect">
            <a:avLst/>
          </a:prstGeom>
        </p:spPr>
      </p:pic>
    </p:spTree>
    <p:extLst>
      <p:ext uri="{BB962C8B-B14F-4D97-AF65-F5344CB8AC3E}">
        <p14:creationId xmlns:p14="http://schemas.microsoft.com/office/powerpoint/2010/main" val="3932089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Datos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a:extLst>
              <a:ext uri="{FF2B5EF4-FFF2-40B4-BE49-F238E27FC236}">
                <a16:creationId xmlns:a16="http://schemas.microsoft.com/office/drawing/2014/main" id="{C2D2A26C-583A-D4E7-5CB2-D81F50EBD279}"/>
              </a:ext>
            </a:extLst>
          </p:cNvPr>
          <p:cNvPicPr>
            <a:picLocks noChangeAspect="1"/>
          </p:cNvPicPr>
          <p:nvPr/>
        </p:nvPicPr>
        <p:blipFill>
          <a:blip r:embed="rId8"/>
          <a:stretch>
            <a:fillRect/>
          </a:stretch>
        </p:blipFill>
        <p:spPr>
          <a:xfrm>
            <a:off x="547337" y="1347945"/>
            <a:ext cx="8464366" cy="2527991"/>
          </a:xfrm>
          <a:prstGeom prst="rect">
            <a:avLst/>
          </a:prstGeom>
        </p:spPr>
      </p:pic>
    </p:spTree>
    <p:extLst>
      <p:ext uri="{BB962C8B-B14F-4D97-AF65-F5344CB8AC3E}">
        <p14:creationId xmlns:p14="http://schemas.microsoft.com/office/powerpoint/2010/main" val="2748451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Datos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4" name="Imagen 3">
            <a:extLst>
              <a:ext uri="{FF2B5EF4-FFF2-40B4-BE49-F238E27FC236}">
                <a16:creationId xmlns:a16="http://schemas.microsoft.com/office/drawing/2014/main" id="{BC5F228E-D366-8DCB-D333-CB3B3CBDBD85}"/>
              </a:ext>
            </a:extLst>
          </p:cNvPr>
          <p:cNvPicPr>
            <a:picLocks noChangeAspect="1"/>
          </p:cNvPicPr>
          <p:nvPr/>
        </p:nvPicPr>
        <p:blipFill>
          <a:blip r:embed="rId8"/>
          <a:stretch>
            <a:fillRect/>
          </a:stretch>
        </p:blipFill>
        <p:spPr>
          <a:xfrm>
            <a:off x="1416612" y="1218574"/>
            <a:ext cx="7184032" cy="3476820"/>
          </a:xfrm>
          <a:prstGeom prst="rect">
            <a:avLst/>
          </a:prstGeom>
        </p:spPr>
      </p:pic>
    </p:spTree>
    <p:extLst>
      <p:ext uri="{BB962C8B-B14F-4D97-AF65-F5344CB8AC3E}">
        <p14:creationId xmlns:p14="http://schemas.microsoft.com/office/powerpoint/2010/main" val="2500496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Datos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a:extLst>
              <a:ext uri="{FF2B5EF4-FFF2-40B4-BE49-F238E27FC236}">
                <a16:creationId xmlns:a16="http://schemas.microsoft.com/office/drawing/2014/main" id="{9ECBB59B-B449-F260-FF0F-F78CE909EB36}"/>
              </a:ext>
            </a:extLst>
          </p:cNvPr>
          <p:cNvPicPr>
            <a:picLocks noChangeAspect="1"/>
          </p:cNvPicPr>
          <p:nvPr/>
        </p:nvPicPr>
        <p:blipFill>
          <a:blip r:embed="rId8"/>
          <a:stretch>
            <a:fillRect/>
          </a:stretch>
        </p:blipFill>
        <p:spPr>
          <a:xfrm>
            <a:off x="1019605" y="1320683"/>
            <a:ext cx="7653746" cy="2675425"/>
          </a:xfrm>
          <a:prstGeom prst="rect">
            <a:avLst/>
          </a:prstGeom>
        </p:spPr>
      </p:pic>
    </p:spTree>
    <p:extLst>
      <p:ext uri="{BB962C8B-B14F-4D97-AF65-F5344CB8AC3E}">
        <p14:creationId xmlns:p14="http://schemas.microsoft.com/office/powerpoint/2010/main" val="811242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Datos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4" name="Imagen 3">
            <a:extLst>
              <a:ext uri="{FF2B5EF4-FFF2-40B4-BE49-F238E27FC236}">
                <a16:creationId xmlns:a16="http://schemas.microsoft.com/office/drawing/2014/main" id="{76F4E696-3138-4F68-3D92-39F3C60BFFE4}"/>
              </a:ext>
            </a:extLst>
          </p:cNvPr>
          <p:cNvPicPr>
            <a:picLocks noChangeAspect="1"/>
          </p:cNvPicPr>
          <p:nvPr/>
        </p:nvPicPr>
        <p:blipFill>
          <a:blip r:embed="rId8"/>
          <a:stretch>
            <a:fillRect/>
          </a:stretch>
        </p:blipFill>
        <p:spPr>
          <a:xfrm>
            <a:off x="1176464" y="1192498"/>
            <a:ext cx="7469938" cy="3162054"/>
          </a:xfrm>
          <a:prstGeom prst="rect">
            <a:avLst/>
          </a:prstGeom>
        </p:spPr>
      </p:pic>
    </p:spTree>
    <p:extLst>
      <p:ext uri="{BB962C8B-B14F-4D97-AF65-F5344CB8AC3E}">
        <p14:creationId xmlns:p14="http://schemas.microsoft.com/office/powerpoint/2010/main" val="3754445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Datos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a:extLst>
              <a:ext uri="{FF2B5EF4-FFF2-40B4-BE49-F238E27FC236}">
                <a16:creationId xmlns:a16="http://schemas.microsoft.com/office/drawing/2014/main" id="{1ADA8D8B-171E-E660-1692-1CD4324C8B41}"/>
              </a:ext>
            </a:extLst>
          </p:cNvPr>
          <p:cNvPicPr>
            <a:picLocks noChangeAspect="1"/>
          </p:cNvPicPr>
          <p:nvPr/>
        </p:nvPicPr>
        <p:blipFill>
          <a:blip r:embed="rId8"/>
          <a:stretch>
            <a:fillRect/>
          </a:stretch>
        </p:blipFill>
        <p:spPr>
          <a:xfrm>
            <a:off x="1257110" y="1158664"/>
            <a:ext cx="7007538" cy="3606821"/>
          </a:xfrm>
          <a:prstGeom prst="rect">
            <a:avLst/>
          </a:prstGeom>
        </p:spPr>
      </p:pic>
    </p:spTree>
    <p:extLst>
      <p:ext uri="{BB962C8B-B14F-4D97-AF65-F5344CB8AC3E}">
        <p14:creationId xmlns:p14="http://schemas.microsoft.com/office/powerpoint/2010/main" val="4074235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348018" y="112850"/>
            <a:ext cx="8754848"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Diseño de la situación deseada - Datos</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2" name="image18.png">
            <a:extLst>
              <a:ext uri="{FF2B5EF4-FFF2-40B4-BE49-F238E27FC236}">
                <a16:creationId xmlns:a16="http://schemas.microsoft.com/office/drawing/2014/main" id="{483586DC-C5CA-50E6-1C9D-7CC11761A80D}"/>
              </a:ext>
            </a:extLst>
          </p:cNvPr>
          <p:cNvPicPr/>
          <p:nvPr/>
        </p:nvPicPr>
        <p:blipFill>
          <a:blip r:embed="rId8"/>
          <a:srcRect/>
          <a:stretch>
            <a:fillRect/>
          </a:stretch>
        </p:blipFill>
        <p:spPr>
          <a:xfrm>
            <a:off x="91440" y="685550"/>
            <a:ext cx="8961120" cy="4345100"/>
          </a:xfrm>
          <a:prstGeom prst="rect">
            <a:avLst/>
          </a:prstGeom>
          <a:ln/>
        </p:spPr>
      </p:pic>
    </p:spTree>
    <p:extLst>
      <p:ext uri="{BB962C8B-B14F-4D97-AF65-F5344CB8AC3E}">
        <p14:creationId xmlns:p14="http://schemas.microsoft.com/office/powerpoint/2010/main" val="3709544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g28f4fa8e0ca_0_233"/>
          <p:cNvSpPr txBox="1">
            <a:spLocks noGrp="1"/>
          </p:cNvSpPr>
          <p:nvPr>
            <p:ph type="title"/>
          </p:nvPr>
        </p:nvSpPr>
        <p:spPr>
          <a:xfrm>
            <a:off x="1181851" y="1638435"/>
            <a:ext cx="6780298" cy="1565279"/>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sz="4800" dirty="0"/>
              <a:t>ARQUITECTURA DE TECNOLOGÍA</a:t>
            </a:r>
            <a:endParaRPr sz="4800" dirty="0"/>
          </a:p>
        </p:txBody>
      </p:sp>
      <p:sp>
        <p:nvSpPr>
          <p:cNvPr id="1048" name="Google Shape;1048;g28f4fa8e0ca_0_233"/>
          <p:cNvSpPr/>
          <p:nvPr/>
        </p:nvSpPr>
        <p:spPr>
          <a:xfrm flipH="1">
            <a:off x="1494863" y="-1283"/>
            <a:ext cx="1435350" cy="705922"/>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49" name="Google Shape;1049;g28f4fa8e0ca_0_233"/>
          <p:cNvCxnSpPr>
            <a:cxnSpLocks/>
          </p:cNvCxnSpPr>
          <p:nvPr/>
        </p:nvCxnSpPr>
        <p:spPr>
          <a:xfrm>
            <a:off x="1425600" y="3091143"/>
            <a:ext cx="6408000" cy="0"/>
          </a:xfrm>
          <a:prstGeom prst="straightConnector1">
            <a:avLst/>
          </a:prstGeom>
          <a:noFill/>
          <a:ln w="19050" cap="flat" cmpd="sng">
            <a:solidFill>
              <a:schemeClr val="dk1"/>
            </a:solidFill>
            <a:prstDash val="solid"/>
            <a:round/>
            <a:headEnd type="none" w="sm" len="sm"/>
            <a:tailEnd type="none" w="sm" len="sm"/>
          </a:ln>
        </p:spPr>
      </p:cxnSp>
      <p:sp>
        <p:nvSpPr>
          <p:cNvPr id="1056" name="Google Shape;1056;g28f4fa8e0ca_0_233"/>
          <p:cNvSpPr/>
          <p:nvPr/>
        </p:nvSpPr>
        <p:spPr>
          <a:xfrm rot="-5588894">
            <a:off x="6120084" y="1015055"/>
            <a:ext cx="67091"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g28f4fa8e0ca_0_233"/>
          <p:cNvSpPr/>
          <p:nvPr/>
        </p:nvSpPr>
        <p:spPr>
          <a:xfrm rot="-5588894">
            <a:off x="5611856" y="547088"/>
            <a:ext cx="120722" cy="9688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11483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14968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Gestión de Requerimientos - Tecnología</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4" name="Imagen 3" descr="Imagen que contiene Interfaz de usuario gráfica&#10;&#10;Descripción generada automáticamente">
            <a:extLst>
              <a:ext uri="{FF2B5EF4-FFF2-40B4-BE49-F238E27FC236}">
                <a16:creationId xmlns:a16="http://schemas.microsoft.com/office/drawing/2014/main" id="{DC0F210A-DFA8-971D-F386-CB15AD524128}"/>
              </a:ext>
            </a:extLst>
          </p:cNvPr>
          <p:cNvPicPr>
            <a:picLocks noChangeAspect="1"/>
          </p:cNvPicPr>
          <p:nvPr/>
        </p:nvPicPr>
        <p:blipFill>
          <a:blip r:embed="rId8"/>
          <a:stretch>
            <a:fillRect/>
          </a:stretch>
        </p:blipFill>
        <p:spPr>
          <a:xfrm>
            <a:off x="2502227" y="682964"/>
            <a:ext cx="4347686" cy="4347686"/>
          </a:xfrm>
          <a:prstGeom prst="rect">
            <a:avLst/>
          </a:prstGeom>
        </p:spPr>
      </p:pic>
    </p:spTree>
    <p:extLst>
      <p:ext uri="{BB962C8B-B14F-4D97-AF65-F5344CB8AC3E}">
        <p14:creationId xmlns:p14="http://schemas.microsoft.com/office/powerpoint/2010/main" val="912032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27" name="Google Shape;927;g28f4fa8e0ca_0_308"/>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928" name="Google Shape;928;g28f4fa8e0ca_0_308"/>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929" name="Google Shape;929;g28f4fa8e0ca_0_308"/>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930" name="Google Shape;930;g28f4fa8e0ca_0_308"/>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931" name="Google Shape;931;g28f4fa8e0ca_0_308"/>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932" name="Google Shape;932;g28f4fa8e0ca_0_308"/>
          <p:cNvPicPr preferRelativeResize="0"/>
          <p:nvPr/>
        </p:nvPicPr>
        <p:blipFill>
          <a:blip r:embed="rId8">
            <a:alphaModFix/>
          </a:blip>
          <a:stretch>
            <a:fillRect/>
          </a:stretch>
        </p:blipFill>
        <p:spPr>
          <a:xfrm>
            <a:off x="543700" y="901525"/>
            <a:ext cx="7264701" cy="4019600"/>
          </a:xfrm>
          <a:prstGeom prst="rect">
            <a:avLst/>
          </a:prstGeom>
          <a:noFill/>
          <a:ln>
            <a:noFill/>
          </a:ln>
        </p:spPr>
      </p:pic>
      <p:sp>
        <p:nvSpPr>
          <p:cNvPr id="933" name="Google Shape;933;g28f4fa8e0ca_0_308"/>
          <p:cNvSpPr txBox="1">
            <a:spLocks noGrp="1"/>
          </p:cNvSpPr>
          <p:nvPr>
            <p:ph type="title"/>
          </p:nvPr>
        </p:nvSpPr>
        <p:spPr>
          <a:xfrm>
            <a:off x="698250" y="241850"/>
            <a:ext cx="6771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Identificación de causas</a:t>
            </a:r>
            <a:endParaRPr sz="12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865792" y="56271"/>
            <a:ext cx="8666138"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situación Actual - Tecnología</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9.png">
            <a:extLst>
              <a:ext uri="{FF2B5EF4-FFF2-40B4-BE49-F238E27FC236}">
                <a16:creationId xmlns:a16="http://schemas.microsoft.com/office/drawing/2014/main" id="{48D6A20D-6FCE-6288-B5D0-DCA687A8BE48}"/>
              </a:ext>
            </a:extLst>
          </p:cNvPr>
          <p:cNvPicPr/>
          <p:nvPr/>
        </p:nvPicPr>
        <p:blipFill>
          <a:blip r:embed="rId8"/>
          <a:srcRect/>
          <a:stretch>
            <a:fillRect/>
          </a:stretch>
        </p:blipFill>
        <p:spPr>
          <a:xfrm>
            <a:off x="41134" y="802507"/>
            <a:ext cx="9061732" cy="3692122"/>
          </a:xfrm>
          <a:prstGeom prst="rect">
            <a:avLst/>
          </a:prstGeom>
          <a:ln/>
        </p:spPr>
      </p:pic>
    </p:spTree>
    <p:extLst>
      <p:ext uri="{BB962C8B-B14F-4D97-AF65-F5344CB8AC3E}">
        <p14:creationId xmlns:p14="http://schemas.microsoft.com/office/powerpoint/2010/main" val="2470329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Matriz consolidada de brechas, soluciones y dependencias - Tecnología</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4" name="Imagen 3" descr="Logotipo&#10;&#10;Descripción generada automáticamente con confianza media">
            <a:extLst>
              <a:ext uri="{FF2B5EF4-FFF2-40B4-BE49-F238E27FC236}">
                <a16:creationId xmlns:a16="http://schemas.microsoft.com/office/drawing/2014/main" id="{ABBB5D1D-2BF4-8E62-958D-134F96755A44}"/>
              </a:ext>
            </a:extLst>
          </p:cNvPr>
          <p:cNvPicPr>
            <a:picLocks noChangeAspect="1"/>
          </p:cNvPicPr>
          <p:nvPr/>
        </p:nvPicPr>
        <p:blipFill>
          <a:blip r:embed="rId8"/>
          <a:stretch>
            <a:fillRect/>
          </a:stretch>
        </p:blipFill>
        <p:spPr>
          <a:xfrm>
            <a:off x="1182919" y="1182371"/>
            <a:ext cx="6841385" cy="3848279"/>
          </a:xfrm>
          <a:prstGeom prst="rect">
            <a:avLst/>
          </a:prstGeom>
        </p:spPr>
      </p:pic>
    </p:spTree>
    <p:extLst>
      <p:ext uri="{BB962C8B-B14F-4D97-AF65-F5344CB8AC3E}">
        <p14:creationId xmlns:p14="http://schemas.microsoft.com/office/powerpoint/2010/main" val="3959469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Tecnología</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4" name="Imagen 3">
            <a:extLst>
              <a:ext uri="{FF2B5EF4-FFF2-40B4-BE49-F238E27FC236}">
                <a16:creationId xmlns:a16="http://schemas.microsoft.com/office/drawing/2014/main" id="{83EEC03E-1E7E-F03F-6F2B-E5A2930A034B}"/>
              </a:ext>
            </a:extLst>
          </p:cNvPr>
          <p:cNvPicPr>
            <a:picLocks noChangeAspect="1"/>
          </p:cNvPicPr>
          <p:nvPr/>
        </p:nvPicPr>
        <p:blipFill>
          <a:blip r:embed="rId8"/>
          <a:stretch>
            <a:fillRect/>
          </a:stretch>
        </p:blipFill>
        <p:spPr>
          <a:xfrm>
            <a:off x="973358" y="1490827"/>
            <a:ext cx="7627286" cy="2161845"/>
          </a:xfrm>
          <a:prstGeom prst="rect">
            <a:avLst/>
          </a:prstGeom>
        </p:spPr>
      </p:pic>
    </p:spTree>
    <p:extLst>
      <p:ext uri="{BB962C8B-B14F-4D97-AF65-F5344CB8AC3E}">
        <p14:creationId xmlns:p14="http://schemas.microsoft.com/office/powerpoint/2010/main" val="159770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Tecnología</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a:extLst>
              <a:ext uri="{FF2B5EF4-FFF2-40B4-BE49-F238E27FC236}">
                <a16:creationId xmlns:a16="http://schemas.microsoft.com/office/drawing/2014/main" id="{880C8E66-1860-63B0-9813-FB6C06F0353A}"/>
              </a:ext>
            </a:extLst>
          </p:cNvPr>
          <p:cNvPicPr>
            <a:picLocks noChangeAspect="1"/>
          </p:cNvPicPr>
          <p:nvPr/>
        </p:nvPicPr>
        <p:blipFill>
          <a:blip r:embed="rId8"/>
          <a:stretch>
            <a:fillRect/>
          </a:stretch>
        </p:blipFill>
        <p:spPr>
          <a:xfrm>
            <a:off x="1105333" y="1286241"/>
            <a:ext cx="7522964" cy="3106911"/>
          </a:xfrm>
          <a:prstGeom prst="rect">
            <a:avLst/>
          </a:prstGeom>
        </p:spPr>
      </p:pic>
    </p:spTree>
    <p:extLst>
      <p:ext uri="{BB962C8B-B14F-4D97-AF65-F5344CB8AC3E}">
        <p14:creationId xmlns:p14="http://schemas.microsoft.com/office/powerpoint/2010/main" val="607048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Tecnología</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4" name="Imagen 3">
            <a:extLst>
              <a:ext uri="{FF2B5EF4-FFF2-40B4-BE49-F238E27FC236}">
                <a16:creationId xmlns:a16="http://schemas.microsoft.com/office/drawing/2014/main" id="{3BFFF97C-274B-9C97-97E8-36D5C1202371}"/>
              </a:ext>
            </a:extLst>
          </p:cNvPr>
          <p:cNvPicPr>
            <a:picLocks noChangeAspect="1"/>
          </p:cNvPicPr>
          <p:nvPr/>
        </p:nvPicPr>
        <p:blipFill>
          <a:blip r:embed="rId8"/>
          <a:stretch>
            <a:fillRect/>
          </a:stretch>
        </p:blipFill>
        <p:spPr>
          <a:xfrm>
            <a:off x="852464" y="1486189"/>
            <a:ext cx="7894504" cy="2479185"/>
          </a:xfrm>
          <a:prstGeom prst="rect">
            <a:avLst/>
          </a:prstGeom>
        </p:spPr>
      </p:pic>
    </p:spTree>
    <p:extLst>
      <p:ext uri="{BB962C8B-B14F-4D97-AF65-F5344CB8AC3E}">
        <p14:creationId xmlns:p14="http://schemas.microsoft.com/office/powerpoint/2010/main" val="2935114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Tecnología</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n 2">
            <a:extLst>
              <a:ext uri="{FF2B5EF4-FFF2-40B4-BE49-F238E27FC236}">
                <a16:creationId xmlns:a16="http://schemas.microsoft.com/office/drawing/2014/main" id="{6B52605A-DBBE-143F-6014-615DCF4D7358}"/>
              </a:ext>
            </a:extLst>
          </p:cNvPr>
          <p:cNvPicPr>
            <a:picLocks noChangeAspect="1"/>
          </p:cNvPicPr>
          <p:nvPr/>
        </p:nvPicPr>
        <p:blipFill>
          <a:blip r:embed="rId8"/>
          <a:stretch>
            <a:fillRect/>
          </a:stretch>
        </p:blipFill>
        <p:spPr>
          <a:xfrm>
            <a:off x="986927" y="1286241"/>
            <a:ext cx="7480273" cy="3056754"/>
          </a:xfrm>
          <a:prstGeom prst="rect">
            <a:avLst/>
          </a:prstGeom>
        </p:spPr>
      </p:pic>
    </p:spTree>
    <p:extLst>
      <p:ext uri="{BB962C8B-B14F-4D97-AF65-F5344CB8AC3E}">
        <p14:creationId xmlns:p14="http://schemas.microsoft.com/office/powerpoint/2010/main" val="7622208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720000" y="112850"/>
            <a:ext cx="838286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Análisis de alternativas para la situación deseada - Tecnología</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4" name="Imagen 3">
            <a:extLst>
              <a:ext uri="{FF2B5EF4-FFF2-40B4-BE49-F238E27FC236}">
                <a16:creationId xmlns:a16="http://schemas.microsoft.com/office/drawing/2014/main" id="{DC5172F2-A5AA-03E8-B22D-EA6D939D7FDF}"/>
              </a:ext>
            </a:extLst>
          </p:cNvPr>
          <p:cNvPicPr>
            <a:picLocks noChangeAspect="1"/>
          </p:cNvPicPr>
          <p:nvPr/>
        </p:nvPicPr>
        <p:blipFill>
          <a:blip r:embed="rId8"/>
          <a:stretch>
            <a:fillRect/>
          </a:stretch>
        </p:blipFill>
        <p:spPr>
          <a:xfrm>
            <a:off x="1152080" y="1218574"/>
            <a:ext cx="7439158" cy="3287069"/>
          </a:xfrm>
          <a:prstGeom prst="rect">
            <a:avLst/>
          </a:prstGeom>
        </p:spPr>
      </p:pic>
    </p:spTree>
    <p:extLst>
      <p:ext uri="{BB962C8B-B14F-4D97-AF65-F5344CB8AC3E}">
        <p14:creationId xmlns:p14="http://schemas.microsoft.com/office/powerpoint/2010/main" val="2763000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348018" y="112850"/>
            <a:ext cx="8754848"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Diseño de la situación deseada - Tecnología</a:t>
            </a:r>
            <a:endParaRPr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3" name="image39.png">
            <a:extLst>
              <a:ext uri="{FF2B5EF4-FFF2-40B4-BE49-F238E27FC236}">
                <a16:creationId xmlns:a16="http://schemas.microsoft.com/office/drawing/2014/main" id="{4AAF882F-DEC0-ACB1-E735-783D19762311}"/>
              </a:ext>
            </a:extLst>
          </p:cNvPr>
          <p:cNvPicPr/>
          <p:nvPr/>
        </p:nvPicPr>
        <p:blipFill>
          <a:blip r:embed="rId8"/>
          <a:srcRect/>
          <a:stretch>
            <a:fillRect/>
          </a:stretch>
        </p:blipFill>
        <p:spPr>
          <a:xfrm>
            <a:off x="41134" y="685549"/>
            <a:ext cx="9102866" cy="4406956"/>
          </a:xfrm>
          <a:prstGeom prst="rect">
            <a:avLst/>
          </a:prstGeom>
          <a:ln/>
        </p:spPr>
      </p:pic>
    </p:spTree>
    <p:extLst>
      <p:ext uri="{BB962C8B-B14F-4D97-AF65-F5344CB8AC3E}">
        <p14:creationId xmlns:p14="http://schemas.microsoft.com/office/powerpoint/2010/main" val="4014532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d0418a8f34_5_56"/>
          <p:cNvSpPr txBox="1">
            <a:spLocks noGrp="1"/>
          </p:cNvSpPr>
          <p:nvPr>
            <p:ph type="title"/>
          </p:nvPr>
        </p:nvSpPr>
        <p:spPr>
          <a:xfrm>
            <a:off x="348018" y="-1"/>
            <a:ext cx="8754848" cy="95673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s-MX" sz="2000" dirty="0"/>
              <a:t>Alta Disponibilidad Activo - Activo Capa </a:t>
            </a:r>
            <a:r>
              <a:rPr lang="es-MX" sz="2000" dirty="0" err="1"/>
              <a:t>Model</a:t>
            </a:r>
            <a:r>
              <a:rPr lang="es-MX" sz="2000" dirty="0"/>
              <a:t> de Gestión de Ventas y entrenamiento de la IA del asistente virtual con Excel y ETL:</a:t>
            </a:r>
            <a:endParaRPr sz="2000" dirty="0"/>
          </a:p>
        </p:txBody>
      </p:sp>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pic>
        <p:nvPicPr>
          <p:cNvPr id="2" name="image13.png">
            <a:extLst>
              <a:ext uri="{FF2B5EF4-FFF2-40B4-BE49-F238E27FC236}">
                <a16:creationId xmlns:a16="http://schemas.microsoft.com/office/drawing/2014/main" id="{79F2F78A-FF60-516B-DB89-533EAC9B33E9}"/>
              </a:ext>
            </a:extLst>
          </p:cNvPr>
          <p:cNvPicPr/>
          <p:nvPr/>
        </p:nvPicPr>
        <p:blipFill>
          <a:blip r:embed="rId8"/>
          <a:srcRect/>
          <a:stretch>
            <a:fillRect/>
          </a:stretch>
        </p:blipFill>
        <p:spPr>
          <a:xfrm>
            <a:off x="35081" y="704253"/>
            <a:ext cx="4536919" cy="4365890"/>
          </a:xfrm>
          <a:prstGeom prst="rect">
            <a:avLst/>
          </a:prstGeom>
          <a:ln/>
        </p:spPr>
      </p:pic>
      <p:pic>
        <p:nvPicPr>
          <p:cNvPr id="3" name="Imagen 2" descr="Interfaz de usuario gráfica, Diagrama&#10;&#10;Descripción generada automáticamente">
            <a:extLst>
              <a:ext uri="{FF2B5EF4-FFF2-40B4-BE49-F238E27FC236}">
                <a16:creationId xmlns:a16="http://schemas.microsoft.com/office/drawing/2014/main" id="{7E223AD3-CF59-6EE0-96B5-2F5D5C7E10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0422" y="2190466"/>
            <a:ext cx="4474558" cy="1295483"/>
          </a:xfrm>
          <a:prstGeom prst="rect">
            <a:avLst/>
          </a:prstGeom>
        </p:spPr>
      </p:pic>
    </p:spTree>
    <p:extLst>
      <p:ext uri="{BB962C8B-B14F-4D97-AF65-F5344CB8AC3E}">
        <p14:creationId xmlns:p14="http://schemas.microsoft.com/office/powerpoint/2010/main" val="3282699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28f4fa8e0ca_0_143"/>
          <p:cNvSpPr txBox="1">
            <a:spLocks noGrp="1"/>
          </p:cNvSpPr>
          <p:nvPr>
            <p:ph type="title"/>
          </p:nvPr>
        </p:nvSpPr>
        <p:spPr>
          <a:xfrm>
            <a:off x="633046" y="1892104"/>
            <a:ext cx="8306971" cy="121783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MX" sz="3600" dirty="0"/>
              <a:t>FASE F - IMPLEMENTACIÓN DE LA ARQUITECTURA EMPRESARIAL</a:t>
            </a:r>
            <a:endParaRPr sz="3600" dirty="0"/>
          </a:p>
        </p:txBody>
      </p:sp>
      <p:sp>
        <p:nvSpPr>
          <p:cNvPr id="771" name="Google Shape;771;g28f4fa8e0ca_0_143"/>
          <p:cNvSpPr/>
          <p:nvPr/>
        </p:nvSpPr>
        <p:spPr>
          <a:xfrm flipH="1">
            <a:off x="1494863" y="-1283"/>
            <a:ext cx="1435350" cy="705922"/>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4773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g28f4fa8e0ca_0_233"/>
          <p:cNvSpPr txBox="1">
            <a:spLocks noGrp="1"/>
          </p:cNvSpPr>
          <p:nvPr>
            <p:ph type="title"/>
          </p:nvPr>
        </p:nvSpPr>
        <p:spPr>
          <a:xfrm>
            <a:off x="826375" y="1820561"/>
            <a:ext cx="4656600" cy="1004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4800"/>
              <a:t>Visión de la Arquitectura Empresarial</a:t>
            </a:r>
            <a:endParaRPr sz="4800"/>
          </a:p>
        </p:txBody>
      </p:sp>
      <p:sp>
        <p:nvSpPr>
          <p:cNvPr id="1047" name="Google Shape;1047;g28f4fa8e0ca_0_233"/>
          <p:cNvSpPr/>
          <p:nvPr/>
        </p:nvSpPr>
        <p:spPr>
          <a:xfrm rot="10800000" flipH="1">
            <a:off x="7717578" y="2588884"/>
            <a:ext cx="120720" cy="96878"/>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g28f4fa8e0ca_0_233"/>
          <p:cNvSpPr/>
          <p:nvPr/>
        </p:nvSpPr>
        <p:spPr>
          <a:xfrm flipH="1">
            <a:off x="1494863" y="-1283"/>
            <a:ext cx="1435350" cy="705922"/>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49" name="Google Shape;1049;g28f4fa8e0ca_0_233"/>
          <p:cNvCxnSpPr/>
          <p:nvPr/>
        </p:nvCxnSpPr>
        <p:spPr>
          <a:xfrm>
            <a:off x="960982" y="2844425"/>
            <a:ext cx="2858400" cy="0"/>
          </a:xfrm>
          <a:prstGeom prst="straightConnector1">
            <a:avLst/>
          </a:prstGeom>
          <a:noFill/>
          <a:ln w="19050" cap="flat" cmpd="sng">
            <a:solidFill>
              <a:schemeClr val="dk1"/>
            </a:solidFill>
            <a:prstDash val="solid"/>
            <a:round/>
            <a:headEnd type="none" w="sm" len="sm"/>
            <a:tailEnd type="none" w="sm" len="sm"/>
          </a:ln>
        </p:spPr>
      </p:cxnSp>
      <p:pic>
        <p:nvPicPr>
          <p:cNvPr id="1050" name="Google Shape;1050;g28f4fa8e0ca_0_233"/>
          <p:cNvPicPr preferRelativeResize="0"/>
          <p:nvPr/>
        </p:nvPicPr>
        <p:blipFill rotWithShape="1">
          <a:blip r:embed="rId3">
            <a:alphaModFix/>
          </a:blip>
          <a:srcRect l="18529" t="17132" r="24960" b="17125"/>
          <a:stretch/>
        </p:blipFill>
        <p:spPr>
          <a:xfrm rot="7625456">
            <a:off x="6719989" y="-176184"/>
            <a:ext cx="1955942" cy="2536861"/>
          </a:xfrm>
          <a:prstGeom prst="rect">
            <a:avLst/>
          </a:prstGeom>
          <a:noFill/>
          <a:ln>
            <a:noFill/>
          </a:ln>
        </p:spPr>
      </p:pic>
      <p:sp>
        <p:nvSpPr>
          <p:cNvPr id="1051" name="Google Shape;1051;g28f4fa8e0ca_0_233"/>
          <p:cNvSpPr/>
          <p:nvPr/>
        </p:nvSpPr>
        <p:spPr>
          <a:xfrm rot="-5588894">
            <a:off x="7193668" y="2072636"/>
            <a:ext cx="120722" cy="9688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g28f4fa8e0ca_0_233"/>
          <p:cNvSpPr/>
          <p:nvPr/>
        </p:nvSpPr>
        <p:spPr>
          <a:xfrm rot="-5588894">
            <a:off x="7744392" y="2064893"/>
            <a:ext cx="67091"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3" name="Google Shape;1053;g28f4fa8e0ca_0_233"/>
          <p:cNvPicPr preferRelativeResize="0"/>
          <p:nvPr/>
        </p:nvPicPr>
        <p:blipFill rotWithShape="1">
          <a:blip r:embed="rId4">
            <a:alphaModFix/>
          </a:blip>
          <a:srcRect l="22497" t="18675" r="50320" b="10099"/>
          <a:stretch/>
        </p:blipFill>
        <p:spPr>
          <a:xfrm rot="-3941125">
            <a:off x="6586516" y="1178419"/>
            <a:ext cx="241352" cy="754376"/>
          </a:xfrm>
          <a:prstGeom prst="rect">
            <a:avLst/>
          </a:prstGeom>
          <a:noFill/>
          <a:ln>
            <a:noFill/>
          </a:ln>
        </p:spPr>
      </p:pic>
      <p:pic>
        <p:nvPicPr>
          <p:cNvPr id="1054" name="Google Shape;1054;g28f4fa8e0ca_0_233"/>
          <p:cNvPicPr preferRelativeResize="0"/>
          <p:nvPr/>
        </p:nvPicPr>
        <p:blipFill rotWithShape="1">
          <a:blip r:embed="rId4">
            <a:alphaModFix/>
          </a:blip>
          <a:srcRect l="53471" t="37078" r="11215" b="13318"/>
          <a:stretch/>
        </p:blipFill>
        <p:spPr>
          <a:xfrm rot="-8846069">
            <a:off x="6190658" y="1838111"/>
            <a:ext cx="313558" cy="525336"/>
          </a:xfrm>
          <a:prstGeom prst="rect">
            <a:avLst/>
          </a:prstGeom>
          <a:noFill/>
          <a:ln>
            <a:noFill/>
          </a:ln>
        </p:spPr>
      </p:pic>
      <p:pic>
        <p:nvPicPr>
          <p:cNvPr id="1055" name="Google Shape;1055;g28f4fa8e0ca_0_233"/>
          <p:cNvPicPr preferRelativeResize="0"/>
          <p:nvPr/>
        </p:nvPicPr>
        <p:blipFill rotWithShape="1">
          <a:blip r:embed="rId5">
            <a:alphaModFix/>
          </a:blip>
          <a:srcRect l="12524" r="12524"/>
          <a:stretch/>
        </p:blipFill>
        <p:spPr>
          <a:xfrm rot="9951275">
            <a:off x="5370811" y="1347898"/>
            <a:ext cx="602792" cy="396252"/>
          </a:xfrm>
          <a:prstGeom prst="rect">
            <a:avLst/>
          </a:prstGeom>
          <a:noFill/>
          <a:ln>
            <a:noFill/>
          </a:ln>
        </p:spPr>
      </p:pic>
      <p:sp>
        <p:nvSpPr>
          <p:cNvPr id="1056" name="Google Shape;1056;g28f4fa8e0ca_0_233"/>
          <p:cNvSpPr/>
          <p:nvPr/>
        </p:nvSpPr>
        <p:spPr>
          <a:xfrm rot="-5588894">
            <a:off x="6120084" y="1015055"/>
            <a:ext cx="67091" cy="48892"/>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g28f4fa8e0ca_0_233"/>
          <p:cNvSpPr/>
          <p:nvPr/>
        </p:nvSpPr>
        <p:spPr>
          <a:xfrm rot="-5588894">
            <a:off x="5611856" y="547088"/>
            <a:ext cx="120722" cy="96880"/>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4" name="Google Shape;1094;g2d0418a8f34_5_56">
            <a:extLst>
              <a:ext uri="{FF2B5EF4-FFF2-40B4-BE49-F238E27FC236}">
                <a16:creationId xmlns:a16="http://schemas.microsoft.com/office/drawing/2014/main" id="{C68C554F-F715-3170-936A-5A7B97896933}"/>
              </a:ext>
            </a:extLst>
          </p:cNvPr>
          <p:cNvSpPr txBox="1">
            <a:spLocks/>
          </p:cNvSpPr>
          <p:nvPr/>
        </p:nvSpPr>
        <p:spPr>
          <a:xfrm>
            <a:off x="174648" y="0"/>
            <a:ext cx="8782691" cy="1082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aunces"/>
              <a:buNone/>
              <a:defRPr sz="3000" b="1" i="0" u="none" strike="noStrike" cap="none">
                <a:solidFill>
                  <a:schemeClr val="dk1"/>
                </a:solidFill>
                <a:latin typeface="Fraunces"/>
                <a:ea typeface="Fraunces"/>
                <a:cs typeface="Fraunces"/>
                <a:sym typeface="Fraunces"/>
              </a:defRPr>
            </a:lvl1pPr>
            <a:lvl2pPr marR="0" lvl="1"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2pPr>
            <a:lvl3pPr marR="0" lvl="2"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3pPr>
            <a:lvl4pPr marR="0" lvl="3"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4pPr>
            <a:lvl5pPr marR="0" lvl="4"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5pPr>
            <a:lvl6pPr marR="0" lvl="5"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6pPr>
            <a:lvl7pPr marR="0" lvl="6"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7pPr>
            <a:lvl8pPr marR="0" lvl="7"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8pPr>
            <a:lvl9pPr marR="0" lvl="8"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9pPr>
          </a:lstStyle>
          <a:p>
            <a:r>
              <a:rPr lang="es-MX" dirty="0"/>
              <a:t>Estrategia de </a:t>
            </a:r>
            <a:r>
              <a:rPr lang="es-MX" dirty="0" err="1"/>
              <a:t>re-uso</a:t>
            </a:r>
            <a:r>
              <a:rPr lang="es-MX" dirty="0"/>
              <a:t> de la tecnología</a:t>
            </a:r>
          </a:p>
        </p:txBody>
      </p:sp>
      <p:pic>
        <p:nvPicPr>
          <p:cNvPr id="3" name="Imagen 2">
            <a:extLst>
              <a:ext uri="{FF2B5EF4-FFF2-40B4-BE49-F238E27FC236}">
                <a16:creationId xmlns:a16="http://schemas.microsoft.com/office/drawing/2014/main" id="{F696F7EE-65DB-1C1F-9953-62EFB4AA2815}"/>
              </a:ext>
            </a:extLst>
          </p:cNvPr>
          <p:cNvPicPr>
            <a:picLocks noChangeAspect="1"/>
          </p:cNvPicPr>
          <p:nvPr/>
        </p:nvPicPr>
        <p:blipFill>
          <a:blip r:embed="rId8"/>
          <a:stretch>
            <a:fillRect/>
          </a:stretch>
        </p:blipFill>
        <p:spPr>
          <a:xfrm>
            <a:off x="2633962" y="541452"/>
            <a:ext cx="3994568" cy="4524821"/>
          </a:xfrm>
          <a:prstGeom prst="rect">
            <a:avLst/>
          </a:prstGeom>
        </p:spPr>
      </p:pic>
    </p:spTree>
    <p:extLst>
      <p:ext uri="{BB962C8B-B14F-4D97-AF65-F5344CB8AC3E}">
        <p14:creationId xmlns:p14="http://schemas.microsoft.com/office/powerpoint/2010/main" val="923103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4" name="Google Shape;1094;g2d0418a8f34_5_56">
            <a:extLst>
              <a:ext uri="{FF2B5EF4-FFF2-40B4-BE49-F238E27FC236}">
                <a16:creationId xmlns:a16="http://schemas.microsoft.com/office/drawing/2014/main" id="{C68C554F-F715-3170-936A-5A7B97896933}"/>
              </a:ext>
            </a:extLst>
          </p:cNvPr>
          <p:cNvSpPr txBox="1">
            <a:spLocks/>
          </p:cNvSpPr>
          <p:nvPr/>
        </p:nvSpPr>
        <p:spPr>
          <a:xfrm>
            <a:off x="174648" y="0"/>
            <a:ext cx="8782691" cy="1082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aunces"/>
              <a:buNone/>
              <a:defRPr sz="3000" b="1" i="0" u="none" strike="noStrike" cap="none">
                <a:solidFill>
                  <a:schemeClr val="dk1"/>
                </a:solidFill>
                <a:latin typeface="Fraunces"/>
                <a:ea typeface="Fraunces"/>
                <a:cs typeface="Fraunces"/>
                <a:sym typeface="Fraunces"/>
              </a:defRPr>
            </a:lvl1pPr>
            <a:lvl2pPr marR="0" lvl="1"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2pPr>
            <a:lvl3pPr marR="0" lvl="2"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3pPr>
            <a:lvl4pPr marR="0" lvl="3"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4pPr>
            <a:lvl5pPr marR="0" lvl="4"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5pPr>
            <a:lvl6pPr marR="0" lvl="5"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6pPr>
            <a:lvl7pPr marR="0" lvl="6"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7pPr>
            <a:lvl8pPr marR="0" lvl="7"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8pPr>
            <a:lvl9pPr marR="0" lvl="8"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9pPr>
          </a:lstStyle>
          <a:p>
            <a:r>
              <a:rPr lang="es-MX" dirty="0"/>
              <a:t>Plan de implementación</a:t>
            </a:r>
          </a:p>
        </p:txBody>
      </p:sp>
      <p:pic>
        <p:nvPicPr>
          <p:cNvPr id="3" name="Imagen 2">
            <a:extLst>
              <a:ext uri="{FF2B5EF4-FFF2-40B4-BE49-F238E27FC236}">
                <a16:creationId xmlns:a16="http://schemas.microsoft.com/office/drawing/2014/main" id="{E191D9ED-E108-87D8-801E-C65764A9D674}"/>
              </a:ext>
            </a:extLst>
          </p:cNvPr>
          <p:cNvPicPr>
            <a:picLocks noChangeAspect="1"/>
          </p:cNvPicPr>
          <p:nvPr/>
        </p:nvPicPr>
        <p:blipFill>
          <a:blip r:embed="rId8"/>
          <a:stretch>
            <a:fillRect/>
          </a:stretch>
        </p:blipFill>
        <p:spPr>
          <a:xfrm>
            <a:off x="160781" y="732291"/>
            <a:ext cx="4981867" cy="3678918"/>
          </a:xfrm>
          <a:prstGeom prst="rect">
            <a:avLst/>
          </a:prstGeom>
        </p:spPr>
      </p:pic>
      <p:pic>
        <p:nvPicPr>
          <p:cNvPr id="7" name="Imagen 6">
            <a:extLst>
              <a:ext uri="{FF2B5EF4-FFF2-40B4-BE49-F238E27FC236}">
                <a16:creationId xmlns:a16="http://schemas.microsoft.com/office/drawing/2014/main" id="{63833B0E-CAF6-1FCD-F901-1EF5DF7C5262}"/>
              </a:ext>
            </a:extLst>
          </p:cNvPr>
          <p:cNvPicPr>
            <a:picLocks noChangeAspect="1"/>
          </p:cNvPicPr>
          <p:nvPr/>
        </p:nvPicPr>
        <p:blipFill>
          <a:blip r:embed="rId9"/>
          <a:stretch>
            <a:fillRect/>
          </a:stretch>
        </p:blipFill>
        <p:spPr>
          <a:xfrm>
            <a:off x="5172884" y="1975311"/>
            <a:ext cx="3929982" cy="1436120"/>
          </a:xfrm>
          <a:prstGeom prst="rect">
            <a:avLst/>
          </a:prstGeom>
        </p:spPr>
      </p:pic>
    </p:spTree>
    <p:extLst>
      <p:ext uri="{BB962C8B-B14F-4D97-AF65-F5344CB8AC3E}">
        <p14:creationId xmlns:p14="http://schemas.microsoft.com/office/powerpoint/2010/main" val="2931905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28f4fa8e0ca_0_143"/>
          <p:cNvSpPr txBox="1">
            <a:spLocks noGrp="1"/>
          </p:cNvSpPr>
          <p:nvPr>
            <p:ph type="title"/>
          </p:nvPr>
        </p:nvSpPr>
        <p:spPr>
          <a:xfrm>
            <a:off x="1579098" y="1821765"/>
            <a:ext cx="5985803" cy="121783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s-MX" sz="3600" dirty="0"/>
              <a:t>FASE G, H - GOBIERNO Y CONTINUIDAD</a:t>
            </a:r>
            <a:endParaRPr sz="3600" dirty="0"/>
          </a:p>
        </p:txBody>
      </p:sp>
      <p:sp>
        <p:nvSpPr>
          <p:cNvPr id="771" name="Google Shape;771;g28f4fa8e0ca_0_143"/>
          <p:cNvSpPr/>
          <p:nvPr/>
        </p:nvSpPr>
        <p:spPr>
          <a:xfrm flipH="1">
            <a:off x="1494863" y="-1283"/>
            <a:ext cx="1435350" cy="705922"/>
          </a:xfrm>
          <a:custGeom>
            <a:avLst/>
            <a:gdLst/>
            <a:ahLst/>
            <a:cxnLst/>
            <a:rect l="l" t="t" r="r" b="b"/>
            <a:pathLst>
              <a:path w="28273" h="13905" extrusionOk="0">
                <a:moveTo>
                  <a:pt x="22965" y="4712"/>
                </a:moveTo>
                <a:cubicBezTo>
                  <a:pt x="23307" y="4712"/>
                  <a:pt x="23712" y="5026"/>
                  <a:pt x="23913" y="5270"/>
                </a:cubicBezTo>
                <a:cubicBezTo>
                  <a:pt x="24348" y="5799"/>
                  <a:pt x="24645" y="6444"/>
                  <a:pt x="24794" y="7120"/>
                </a:cubicBezTo>
                <a:lnTo>
                  <a:pt x="24794" y="7120"/>
                </a:lnTo>
                <a:cubicBezTo>
                  <a:pt x="24226" y="7075"/>
                  <a:pt x="23668" y="6870"/>
                  <a:pt x="23211" y="6524"/>
                </a:cubicBezTo>
                <a:cubicBezTo>
                  <a:pt x="22787" y="6202"/>
                  <a:pt x="22257" y="5615"/>
                  <a:pt x="22510" y="5041"/>
                </a:cubicBezTo>
                <a:cubicBezTo>
                  <a:pt x="22616" y="4802"/>
                  <a:pt x="22782" y="4712"/>
                  <a:pt x="22965" y="4712"/>
                </a:cubicBezTo>
                <a:close/>
                <a:moveTo>
                  <a:pt x="11487" y="7169"/>
                </a:moveTo>
                <a:cubicBezTo>
                  <a:pt x="11526" y="7169"/>
                  <a:pt x="11566" y="7171"/>
                  <a:pt x="11606" y="7177"/>
                </a:cubicBezTo>
                <a:cubicBezTo>
                  <a:pt x="12232" y="7264"/>
                  <a:pt x="12398" y="8015"/>
                  <a:pt x="12268" y="8532"/>
                </a:cubicBezTo>
                <a:cubicBezTo>
                  <a:pt x="12114" y="9151"/>
                  <a:pt x="11699" y="9725"/>
                  <a:pt x="11314" y="10224"/>
                </a:cubicBezTo>
                <a:cubicBezTo>
                  <a:pt x="11020" y="10606"/>
                  <a:pt x="10696" y="10961"/>
                  <a:pt x="10341" y="11285"/>
                </a:cubicBezTo>
                <a:lnTo>
                  <a:pt x="10341" y="11285"/>
                </a:lnTo>
                <a:cubicBezTo>
                  <a:pt x="10323" y="11249"/>
                  <a:pt x="10306" y="11213"/>
                  <a:pt x="10289" y="11177"/>
                </a:cubicBezTo>
                <a:cubicBezTo>
                  <a:pt x="9842" y="10213"/>
                  <a:pt x="9763" y="9043"/>
                  <a:pt x="10265" y="8082"/>
                </a:cubicBezTo>
                <a:cubicBezTo>
                  <a:pt x="10492" y="7649"/>
                  <a:pt x="10962" y="7169"/>
                  <a:pt x="11487" y="7169"/>
                </a:cubicBezTo>
                <a:close/>
                <a:moveTo>
                  <a:pt x="18680" y="7296"/>
                </a:moveTo>
                <a:cubicBezTo>
                  <a:pt x="18782" y="7296"/>
                  <a:pt x="18891" y="7326"/>
                  <a:pt x="19003" y="7397"/>
                </a:cubicBezTo>
                <a:cubicBezTo>
                  <a:pt x="19502" y="7712"/>
                  <a:pt x="19638" y="8446"/>
                  <a:pt x="19658" y="8988"/>
                </a:cubicBezTo>
                <a:cubicBezTo>
                  <a:pt x="19683" y="9630"/>
                  <a:pt x="19527" y="10274"/>
                  <a:pt x="19241" y="10849"/>
                </a:cubicBezTo>
                <a:cubicBezTo>
                  <a:pt x="19165" y="11003"/>
                  <a:pt x="19079" y="11151"/>
                  <a:pt x="18984" y="11292"/>
                </a:cubicBezTo>
                <a:lnTo>
                  <a:pt x="18984" y="11292"/>
                </a:lnTo>
                <a:cubicBezTo>
                  <a:pt x="18476" y="10857"/>
                  <a:pt x="18090" y="10275"/>
                  <a:pt x="17906" y="9636"/>
                </a:cubicBezTo>
                <a:cubicBezTo>
                  <a:pt x="17763" y="9138"/>
                  <a:pt x="17722" y="8569"/>
                  <a:pt x="17885" y="8073"/>
                </a:cubicBezTo>
                <a:cubicBezTo>
                  <a:pt x="18005" y="7714"/>
                  <a:pt x="18302" y="7296"/>
                  <a:pt x="18680" y="7296"/>
                </a:cubicBezTo>
                <a:close/>
                <a:moveTo>
                  <a:pt x="1780" y="0"/>
                </a:moveTo>
                <a:cubicBezTo>
                  <a:pt x="1747" y="0"/>
                  <a:pt x="1713" y="14"/>
                  <a:pt x="1681" y="47"/>
                </a:cubicBezTo>
                <a:cubicBezTo>
                  <a:pt x="1204" y="543"/>
                  <a:pt x="941" y="1173"/>
                  <a:pt x="780" y="1834"/>
                </a:cubicBezTo>
                <a:cubicBezTo>
                  <a:pt x="598" y="2574"/>
                  <a:pt x="490" y="3336"/>
                  <a:pt x="375" y="4089"/>
                </a:cubicBezTo>
                <a:cubicBezTo>
                  <a:pt x="139" y="5640"/>
                  <a:pt x="0" y="7244"/>
                  <a:pt x="347" y="8789"/>
                </a:cubicBezTo>
                <a:cubicBezTo>
                  <a:pt x="644" y="10111"/>
                  <a:pt x="1287" y="11375"/>
                  <a:pt x="2362" y="12229"/>
                </a:cubicBezTo>
                <a:cubicBezTo>
                  <a:pt x="3364" y="13026"/>
                  <a:pt x="4661" y="13424"/>
                  <a:pt x="5936" y="13424"/>
                </a:cubicBezTo>
                <a:cubicBezTo>
                  <a:pt x="5963" y="13424"/>
                  <a:pt x="5990" y="13423"/>
                  <a:pt x="6018" y="13423"/>
                </a:cubicBezTo>
                <a:cubicBezTo>
                  <a:pt x="7576" y="13402"/>
                  <a:pt x="9055" y="12775"/>
                  <a:pt x="10256" y="11795"/>
                </a:cubicBezTo>
                <a:lnTo>
                  <a:pt x="10256" y="11795"/>
                </a:lnTo>
                <a:cubicBezTo>
                  <a:pt x="10625" y="12382"/>
                  <a:pt x="11134" y="12880"/>
                  <a:pt x="11744" y="13228"/>
                </a:cubicBezTo>
                <a:cubicBezTo>
                  <a:pt x="12551" y="13690"/>
                  <a:pt x="13475" y="13904"/>
                  <a:pt x="14401" y="13904"/>
                </a:cubicBezTo>
                <a:cubicBezTo>
                  <a:pt x="14834" y="13904"/>
                  <a:pt x="15267" y="13857"/>
                  <a:pt x="15689" y="13767"/>
                </a:cubicBezTo>
                <a:cubicBezTo>
                  <a:pt x="16980" y="13488"/>
                  <a:pt x="18223" y="12798"/>
                  <a:pt x="19047" y="11752"/>
                </a:cubicBezTo>
                <a:lnTo>
                  <a:pt x="19047" y="11752"/>
                </a:lnTo>
                <a:cubicBezTo>
                  <a:pt x="19666" y="12192"/>
                  <a:pt x="20367" y="12390"/>
                  <a:pt x="21067" y="12390"/>
                </a:cubicBezTo>
                <a:cubicBezTo>
                  <a:pt x="22731" y="12390"/>
                  <a:pt x="24396" y="11274"/>
                  <a:pt x="24976" y="9636"/>
                </a:cubicBezTo>
                <a:cubicBezTo>
                  <a:pt x="25223" y="8938"/>
                  <a:pt x="25285" y="8183"/>
                  <a:pt x="25182" y="7450"/>
                </a:cubicBezTo>
                <a:lnTo>
                  <a:pt x="25182" y="7450"/>
                </a:lnTo>
                <a:cubicBezTo>
                  <a:pt x="26329" y="7394"/>
                  <a:pt x="27339" y="6721"/>
                  <a:pt x="27872" y="5688"/>
                </a:cubicBezTo>
                <a:cubicBezTo>
                  <a:pt x="28150" y="5151"/>
                  <a:pt x="28273" y="4549"/>
                  <a:pt x="28228" y="3947"/>
                </a:cubicBezTo>
                <a:cubicBezTo>
                  <a:pt x="28221" y="3858"/>
                  <a:pt x="28157" y="3817"/>
                  <a:pt x="28088" y="3817"/>
                </a:cubicBezTo>
                <a:cubicBezTo>
                  <a:pt x="27997" y="3817"/>
                  <a:pt x="27898" y="3887"/>
                  <a:pt x="27907" y="4004"/>
                </a:cubicBezTo>
                <a:cubicBezTo>
                  <a:pt x="27990" y="5111"/>
                  <a:pt x="27374" y="6246"/>
                  <a:pt x="26404" y="6784"/>
                </a:cubicBezTo>
                <a:cubicBezTo>
                  <a:pt x="26010" y="7002"/>
                  <a:pt x="25570" y="7114"/>
                  <a:pt x="25127" y="7128"/>
                </a:cubicBezTo>
                <a:lnTo>
                  <a:pt x="25127" y="7128"/>
                </a:lnTo>
                <a:cubicBezTo>
                  <a:pt x="25036" y="6692"/>
                  <a:pt x="24888" y="6269"/>
                  <a:pt x="24686" y="5875"/>
                </a:cubicBezTo>
                <a:cubicBezTo>
                  <a:pt x="24401" y="5320"/>
                  <a:pt x="24002" y="4718"/>
                  <a:pt x="23402" y="4472"/>
                </a:cubicBezTo>
                <a:cubicBezTo>
                  <a:pt x="23272" y="4418"/>
                  <a:pt x="23134" y="4389"/>
                  <a:pt x="22997" y="4389"/>
                </a:cubicBezTo>
                <a:cubicBezTo>
                  <a:pt x="22839" y="4389"/>
                  <a:pt x="22684" y="4428"/>
                  <a:pt x="22545" y="4517"/>
                </a:cubicBezTo>
                <a:cubicBezTo>
                  <a:pt x="22286" y="4682"/>
                  <a:pt x="22140" y="4982"/>
                  <a:pt x="22126" y="5283"/>
                </a:cubicBezTo>
                <a:cubicBezTo>
                  <a:pt x="22091" y="5931"/>
                  <a:pt x="22603" y="6494"/>
                  <a:pt x="23099" y="6845"/>
                </a:cubicBezTo>
                <a:cubicBezTo>
                  <a:pt x="23609" y="7206"/>
                  <a:pt x="24229" y="7417"/>
                  <a:pt x="24855" y="7449"/>
                </a:cubicBezTo>
                <a:lnTo>
                  <a:pt x="24855" y="7449"/>
                </a:lnTo>
                <a:cubicBezTo>
                  <a:pt x="24907" y="7807"/>
                  <a:pt x="24918" y="8170"/>
                  <a:pt x="24886" y="8526"/>
                </a:cubicBezTo>
                <a:cubicBezTo>
                  <a:pt x="24783" y="9671"/>
                  <a:pt x="24203" y="10698"/>
                  <a:pt x="23262" y="11363"/>
                </a:cubicBezTo>
                <a:cubicBezTo>
                  <a:pt x="22631" y="11810"/>
                  <a:pt x="21851" y="12079"/>
                  <a:pt x="21075" y="12079"/>
                </a:cubicBezTo>
                <a:cubicBezTo>
                  <a:pt x="20747" y="12079"/>
                  <a:pt x="20420" y="12031"/>
                  <a:pt x="20105" y="11929"/>
                </a:cubicBezTo>
                <a:cubicBezTo>
                  <a:pt x="19796" y="11828"/>
                  <a:pt x="19505" y="11679"/>
                  <a:pt x="19239" y="11491"/>
                </a:cubicBezTo>
                <a:lnTo>
                  <a:pt x="19239" y="11491"/>
                </a:lnTo>
                <a:cubicBezTo>
                  <a:pt x="19593" y="10968"/>
                  <a:pt x="19835" y="10369"/>
                  <a:pt x="19935" y="9744"/>
                </a:cubicBezTo>
                <a:cubicBezTo>
                  <a:pt x="20041" y="9084"/>
                  <a:pt x="20002" y="8322"/>
                  <a:pt x="19689" y="7719"/>
                </a:cubicBezTo>
                <a:cubicBezTo>
                  <a:pt x="19482" y="7321"/>
                  <a:pt x="19098" y="6972"/>
                  <a:pt x="18662" y="6972"/>
                </a:cubicBezTo>
                <a:cubicBezTo>
                  <a:pt x="18533" y="6972"/>
                  <a:pt x="18399" y="7003"/>
                  <a:pt x="18264" y="7072"/>
                </a:cubicBezTo>
                <a:cubicBezTo>
                  <a:pt x="17741" y="7340"/>
                  <a:pt x="17518" y="7975"/>
                  <a:pt x="17470" y="8524"/>
                </a:cubicBezTo>
                <a:cubicBezTo>
                  <a:pt x="17369" y="9675"/>
                  <a:pt x="17924" y="10816"/>
                  <a:pt x="18794" y="11555"/>
                </a:cubicBezTo>
                <a:lnTo>
                  <a:pt x="18794" y="11555"/>
                </a:lnTo>
                <a:cubicBezTo>
                  <a:pt x="18204" y="12303"/>
                  <a:pt x="17368" y="12855"/>
                  <a:pt x="16484" y="13194"/>
                </a:cubicBezTo>
                <a:cubicBezTo>
                  <a:pt x="15834" y="13443"/>
                  <a:pt x="15127" y="13572"/>
                  <a:pt x="14424" y="13572"/>
                </a:cubicBezTo>
                <a:cubicBezTo>
                  <a:pt x="12869" y="13572"/>
                  <a:pt x="11337" y="12941"/>
                  <a:pt x="10506" y="11582"/>
                </a:cubicBezTo>
                <a:lnTo>
                  <a:pt x="10506" y="11582"/>
                </a:lnTo>
                <a:cubicBezTo>
                  <a:pt x="11253" y="10920"/>
                  <a:pt x="11880" y="10119"/>
                  <a:pt x="12334" y="9245"/>
                </a:cubicBezTo>
                <a:cubicBezTo>
                  <a:pt x="12644" y="8650"/>
                  <a:pt x="12794" y="7913"/>
                  <a:pt x="12388" y="7321"/>
                </a:cubicBezTo>
                <a:cubicBezTo>
                  <a:pt x="12168" y="7001"/>
                  <a:pt x="11836" y="6854"/>
                  <a:pt x="11491" y="6854"/>
                </a:cubicBezTo>
                <a:cubicBezTo>
                  <a:pt x="11254" y="6854"/>
                  <a:pt x="11011" y="6923"/>
                  <a:pt x="10794" y="7055"/>
                </a:cubicBezTo>
                <a:cubicBezTo>
                  <a:pt x="9713" y="7707"/>
                  <a:pt x="9444" y="9170"/>
                  <a:pt x="9671" y="10323"/>
                </a:cubicBezTo>
                <a:cubicBezTo>
                  <a:pt x="9753" y="10737"/>
                  <a:pt x="9895" y="11135"/>
                  <a:pt x="10089" y="11505"/>
                </a:cubicBezTo>
                <a:lnTo>
                  <a:pt x="10089" y="11505"/>
                </a:lnTo>
                <a:cubicBezTo>
                  <a:pt x="9188" y="12258"/>
                  <a:pt x="8109" y="12816"/>
                  <a:pt x="6946" y="13015"/>
                </a:cubicBezTo>
                <a:cubicBezTo>
                  <a:pt x="6616" y="13072"/>
                  <a:pt x="6281" y="13100"/>
                  <a:pt x="5946" y="13100"/>
                </a:cubicBezTo>
                <a:cubicBezTo>
                  <a:pt x="5093" y="13100"/>
                  <a:pt x="4240" y="12916"/>
                  <a:pt x="3470" y="12545"/>
                </a:cubicBezTo>
                <a:cubicBezTo>
                  <a:pt x="2370" y="12013"/>
                  <a:pt x="1550" y="11085"/>
                  <a:pt x="1067" y="9972"/>
                </a:cubicBezTo>
                <a:cubicBezTo>
                  <a:pt x="541" y="8762"/>
                  <a:pt x="411" y="7423"/>
                  <a:pt x="480" y="6116"/>
                </a:cubicBezTo>
                <a:cubicBezTo>
                  <a:pt x="519" y="5363"/>
                  <a:pt x="619" y="4615"/>
                  <a:pt x="736" y="3870"/>
                </a:cubicBezTo>
                <a:cubicBezTo>
                  <a:pt x="841" y="3213"/>
                  <a:pt x="933" y="2545"/>
                  <a:pt x="1096" y="1899"/>
                </a:cubicBezTo>
                <a:cubicBezTo>
                  <a:pt x="1243" y="1317"/>
                  <a:pt x="1466" y="736"/>
                  <a:pt x="1888" y="297"/>
                </a:cubicBezTo>
                <a:cubicBezTo>
                  <a:pt x="2001" y="180"/>
                  <a:pt x="1900" y="0"/>
                  <a:pt x="1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43732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4" name="Google Shape;1094;g2d0418a8f34_5_56">
            <a:extLst>
              <a:ext uri="{FF2B5EF4-FFF2-40B4-BE49-F238E27FC236}">
                <a16:creationId xmlns:a16="http://schemas.microsoft.com/office/drawing/2014/main" id="{C68C554F-F715-3170-936A-5A7B97896933}"/>
              </a:ext>
            </a:extLst>
          </p:cNvPr>
          <p:cNvSpPr txBox="1">
            <a:spLocks/>
          </p:cNvSpPr>
          <p:nvPr/>
        </p:nvSpPr>
        <p:spPr>
          <a:xfrm>
            <a:off x="467856" y="0"/>
            <a:ext cx="8782691" cy="1082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aunces"/>
              <a:buNone/>
              <a:defRPr sz="3000" b="1" i="0" u="none" strike="noStrike" cap="none">
                <a:solidFill>
                  <a:schemeClr val="dk1"/>
                </a:solidFill>
                <a:latin typeface="Fraunces"/>
                <a:ea typeface="Fraunces"/>
                <a:cs typeface="Fraunces"/>
                <a:sym typeface="Fraunces"/>
              </a:defRPr>
            </a:lvl1pPr>
            <a:lvl2pPr marR="0" lvl="1"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2pPr>
            <a:lvl3pPr marR="0" lvl="2"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3pPr>
            <a:lvl4pPr marR="0" lvl="3"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4pPr>
            <a:lvl5pPr marR="0" lvl="4"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5pPr>
            <a:lvl6pPr marR="0" lvl="5"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6pPr>
            <a:lvl7pPr marR="0" lvl="6"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7pPr>
            <a:lvl8pPr marR="0" lvl="7"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8pPr>
            <a:lvl9pPr marR="0" lvl="8"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9pPr>
          </a:lstStyle>
          <a:p>
            <a:r>
              <a:rPr lang="es-MX" dirty="0"/>
              <a:t>Propuesta de marco de trabajo para un gobierno de Arquitectura Empresarial.</a:t>
            </a:r>
          </a:p>
        </p:txBody>
      </p:sp>
      <p:pic>
        <p:nvPicPr>
          <p:cNvPr id="2" name="image15.png">
            <a:extLst>
              <a:ext uri="{FF2B5EF4-FFF2-40B4-BE49-F238E27FC236}">
                <a16:creationId xmlns:a16="http://schemas.microsoft.com/office/drawing/2014/main" id="{28FD63CE-B64B-C397-7B62-EC70E152BBB1}"/>
              </a:ext>
            </a:extLst>
          </p:cNvPr>
          <p:cNvPicPr/>
          <p:nvPr/>
        </p:nvPicPr>
        <p:blipFill>
          <a:blip r:embed="rId8"/>
          <a:srcRect/>
          <a:stretch>
            <a:fillRect/>
          </a:stretch>
        </p:blipFill>
        <p:spPr>
          <a:xfrm>
            <a:off x="1045250" y="1058905"/>
            <a:ext cx="7167880" cy="3707765"/>
          </a:xfrm>
          <a:prstGeom prst="rect">
            <a:avLst/>
          </a:prstGeom>
          <a:ln/>
        </p:spPr>
      </p:pic>
    </p:spTree>
    <p:extLst>
      <p:ext uri="{BB962C8B-B14F-4D97-AF65-F5344CB8AC3E}">
        <p14:creationId xmlns:p14="http://schemas.microsoft.com/office/powerpoint/2010/main" val="19562662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4" name="Google Shape;1094;g2d0418a8f34_5_56">
            <a:extLst>
              <a:ext uri="{FF2B5EF4-FFF2-40B4-BE49-F238E27FC236}">
                <a16:creationId xmlns:a16="http://schemas.microsoft.com/office/drawing/2014/main" id="{C68C554F-F715-3170-936A-5A7B97896933}"/>
              </a:ext>
            </a:extLst>
          </p:cNvPr>
          <p:cNvSpPr txBox="1">
            <a:spLocks/>
          </p:cNvSpPr>
          <p:nvPr/>
        </p:nvSpPr>
        <p:spPr>
          <a:xfrm>
            <a:off x="467856" y="0"/>
            <a:ext cx="8782691" cy="1082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aunces"/>
              <a:buNone/>
              <a:defRPr sz="3000" b="1" i="0" u="none" strike="noStrike" cap="none">
                <a:solidFill>
                  <a:schemeClr val="dk1"/>
                </a:solidFill>
                <a:latin typeface="Fraunces"/>
                <a:ea typeface="Fraunces"/>
                <a:cs typeface="Fraunces"/>
                <a:sym typeface="Fraunces"/>
              </a:defRPr>
            </a:lvl1pPr>
            <a:lvl2pPr marR="0" lvl="1"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2pPr>
            <a:lvl3pPr marR="0" lvl="2"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3pPr>
            <a:lvl4pPr marR="0" lvl="3"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4pPr>
            <a:lvl5pPr marR="0" lvl="4"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5pPr>
            <a:lvl6pPr marR="0" lvl="5"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6pPr>
            <a:lvl7pPr marR="0" lvl="6"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7pPr>
            <a:lvl8pPr marR="0" lvl="7"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8pPr>
            <a:lvl9pPr marR="0" lvl="8"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9pPr>
          </a:lstStyle>
          <a:p>
            <a:r>
              <a:rPr lang="es-MX" dirty="0"/>
              <a:t>Propuestas de marcos de trabajo para la operación y soporte</a:t>
            </a:r>
          </a:p>
        </p:txBody>
      </p:sp>
      <p:pic>
        <p:nvPicPr>
          <p:cNvPr id="7" name="Imagen 6" descr="Imagen que contiene hombre, nieve, saltar, joven&#10;&#10;Descripción generada automáticamente">
            <a:extLst>
              <a:ext uri="{FF2B5EF4-FFF2-40B4-BE49-F238E27FC236}">
                <a16:creationId xmlns:a16="http://schemas.microsoft.com/office/drawing/2014/main" id="{86D1B0B9-BB17-9C2E-94A9-F94EF10B2B9A}"/>
              </a:ext>
            </a:extLst>
          </p:cNvPr>
          <p:cNvPicPr>
            <a:picLocks noChangeAspect="1"/>
          </p:cNvPicPr>
          <p:nvPr/>
        </p:nvPicPr>
        <p:blipFill>
          <a:blip r:embed="rId8"/>
          <a:stretch>
            <a:fillRect/>
          </a:stretch>
        </p:blipFill>
        <p:spPr>
          <a:xfrm>
            <a:off x="1639885" y="1082904"/>
            <a:ext cx="5954491" cy="3969660"/>
          </a:xfrm>
          <a:prstGeom prst="rect">
            <a:avLst/>
          </a:prstGeom>
        </p:spPr>
      </p:pic>
    </p:spTree>
    <p:extLst>
      <p:ext uri="{BB962C8B-B14F-4D97-AF65-F5344CB8AC3E}">
        <p14:creationId xmlns:p14="http://schemas.microsoft.com/office/powerpoint/2010/main" val="1996118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4" name="Google Shape;1094;g2d0418a8f34_5_56">
            <a:extLst>
              <a:ext uri="{FF2B5EF4-FFF2-40B4-BE49-F238E27FC236}">
                <a16:creationId xmlns:a16="http://schemas.microsoft.com/office/drawing/2014/main" id="{C68C554F-F715-3170-936A-5A7B97896933}"/>
              </a:ext>
            </a:extLst>
          </p:cNvPr>
          <p:cNvSpPr txBox="1">
            <a:spLocks/>
          </p:cNvSpPr>
          <p:nvPr/>
        </p:nvSpPr>
        <p:spPr>
          <a:xfrm>
            <a:off x="467856" y="0"/>
            <a:ext cx="8782691" cy="1082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aunces"/>
              <a:buNone/>
              <a:defRPr sz="3000" b="1" i="0" u="none" strike="noStrike" cap="none">
                <a:solidFill>
                  <a:schemeClr val="dk1"/>
                </a:solidFill>
                <a:latin typeface="Fraunces"/>
                <a:ea typeface="Fraunces"/>
                <a:cs typeface="Fraunces"/>
                <a:sym typeface="Fraunces"/>
              </a:defRPr>
            </a:lvl1pPr>
            <a:lvl2pPr marR="0" lvl="1"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2pPr>
            <a:lvl3pPr marR="0" lvl="2"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3pPr>
            <a:lvl4pPr marR="0" lvl="3"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4pPr>
            <a:lvl5pPr marR="0" lvl="4"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5pPr>
            <a:lvl6pPr marR="0" lvl="5"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6pPr>
            <a:lvl7pPr marR="0" lvl="6"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7pPr>
            <a:lvl8pPr marR="0" lvl="7"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8pPr>
            <a:lvl9pPr marR="0" lvl="8"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9pPr>
          </a:lstStyle>
          <a:p>
            <a:r>
              <a:rPr lang="es-MX" dirty="0"/>
              <a:t>Plan de Continuidad</a:t>
            </a:r>
          </a:p>
        </p:txBody>
      </p:sp>
      <p:pic>
        <p:nvPicPr>
          <p:cNvPr id="3" name="Imagen 2">
            <a:extLst>
              <a:ext uri="{FF2B5EF4-FFF2-40B4-BE49-F238E27FC236}">
                <a16:creationId xmlns:a16="http://schemas.microsoft.com/office/drawing/2014/main" id="{B31E310D-89AA-B273-16CD-60FA4C9ED10C}"/>
              </a:ext>
            </a:extLst>
          </p:cNvPr>
          <p:cNvPicPr>
            <a:picLocks noChangeAspect="1"/>
          </p:cNvPicPr>
          <p:nvPr/>
        </p:nvPicPr>
        <p:blipFill>
          <a:blip r:embed="rId8"/>
          <a:stretch>
            <a:fillRect/>
          </a:stretch>
        </p:blipFill>
        <p:spPr>
          <a:xfrm>
            <a:off x="1808232" y="676273"/>
            <a:ext cx="5333975" cy="3943494"/>
          </a:xfrm>
          <a:prstGeom prst="rect">
            <a:avLst/>
          </a:prstGeom>
        </p:spPr>
      </p:pic>
    </p:spTree>
    <p:extLst>
      <p:ext uri="{BB962C8B-B14F-4D97-AF65-F5344CB8AC3E}">
        <p14:creationId xmlns:p14="http://schemas.microsoft.com/office/powerpoint/2010/main" val="3423066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4" name="Google Shape;1094;g2d0418a8f34_5_56">
            <a:extLst>
              <a:ext uri="{FF2B5EF4-FFF2-40B4-BE49-F238E27FC236}">
                <a16:creationId xmlns:a16="http://schemas.microsoft.com/office/drawing/2014/main" id="{C68C554F-F715-3170-936A-5A7B97896933}"/>
              </a:ext>
            </a:extLst>
          </p:cNvPr>
          <p:cNvSpPr txBox="1">
            <a:spLocks/>
          </p:cNvSpPr>
          <p:nvPr/>
        </p:nvSpPr>
        <p:spPr>
          <a:xfrm>
            <a:off x="467856" y="0"/>
            <a:ext cx="8782691" cy="1082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aunces"/>
              <a:buNone/>
              <a:defRPr sz="3000" b="1" i="0" u="none" strike="noStrike" cap="none">
                <a:solidFill>
                  <a:schemeClr val="dk1"/>
                </a:solidFill>
                <a:latin typeface="Fraunces"/>
                <a:ea typeface="Fraunces"/>
                <a:cs typeface="Fraunces"/>
                <a:sym typeface="Fraunces"/>
              </a:defRPr>
            </a:lvl1pPr>
            <a:lvl2pPr marR="0" lvl="1"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2pPr>
            <a:lvl3pPr marR="0" lvl="2"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3pPr>
            <a:lvl4pPr marR="0" lvl="3"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4pPr>
            <a:lvl5pPr marR="0" lvl="4"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5pPr>
            <a:lvl6pPr marR="0" lvl="5"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6pPr>
            <a:lvl7pPr marR="0" lvl="6"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7pPr>
            <a:lvl8pPr marR="0" lvl="7"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8pPr>
            <a:lvl9pPr marR="0" lvl="8"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9pPr>
          </a:lstStyle>
          <a:p>
            <a:r>
              <a:rPr lang="es-MX" dirty="0"/>
              <a:t>Plan de Continuidad</a:t>
            </a:r>
          </a:p>
        </p:txBody>
      </p:sp>
      <p:pic>
        <p:nvPicPr>
          <p:cNvPr id="2" name="Imagen 1">
            <a:extLst>
              <a:ext uri="{FF2B5EF4-FFF2-40B4-BE49-F238E27FC236}">
                <a16:creationId xmlns:a16="http://schemas.microsoft.com/office/drawing/2014/main" id="{BD6E114C-7D66-7A0F-4E96-C2E5D39A943D}"/>
              </a:ext>
            </a:extLst>
          </p:cNvPr>
          <p:cNvPicPr>
            <a:picLocks noChangeAspect="1"/>
          </p:cNvPicPr>
          <p:nvPr/>
        </p:nvPicPr>
        <p:blipFill>
          <a:blip r:embed="rId8"/>
          <a:stretch>
            <a:fillRect/>
          </a:stretch>
        </p:blipFill>
        <p:spPr>
          <a:xfrm>
            <a:off x="1677627" y="768220"/>
            <a:ext cx="5788746" cy="3762051"/>
          </a:xfrm>
          <a:prstGeom prst="rect">
            <a:avLst/>
          </a:prstGeom>
        </p:spPr>
      </p:pic>
    </p:spTree>
    <p:extLst>
      <p:ext uri="{BB962C8B-B14F-4D97-AF65-F5344CB8AC3E}">
        <p14:creationId xmlns:p14="http://schemas.microsoft.com/office/powerpoint/2010/main" val="136520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4" name="Google Shape;1094;g2d0418a8f34_5_56">
            <a:extLst>
              <a:ext uri="{FF2B5EF4-FFF2-40B4-BE49-F238E27FC236}">
                <a16:creationId xmlns:a16="http://schemas.microsoft.com/office/drawing/2014/main" id="{C68C554F-F715-3170-936A-5A7B97896933}"/>
              </a:ext>
            </a:extLst>
          </p:cNvPr>
          <p:cNvSpPr txBox="1">
            <a:spLocks/>
          </p:cNvSpPr>
          <p:nvPr/>
        </p:nvSpPr>
        <p:spPr>
          <a:xfrm>
            <a:off x="467856" y="0"/>
            <a:ext cx="8782691" cy="1082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aunces"/>
              <a:buNone/>
              <a:defRPr sz="3000" b="1" i="0" u="none" strike="noStrike" cap="none">
                <a:solidFill>
                  <a:schemeClr val="dk1"/>
                </a:solidFill>
                <a:latin typeface="Fraunces"/>
                <a:ea typeface="Fraunces"/>
                <a:cs typeface="Fraunces"/>
                <a:sym typeface="Fraunces"/>
              </a:defRPr>
            </a:lvl1pPr>
            <a:lvl2pPr marR="0" lvl="1"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2pPr>
            <a:lvl3pPr marR="0" lvl="2"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3pPr>
            <a:lvl4pPr marR="0" lvl="3"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4pPr>
            <a:lvl5pPr marR="0" lvl="4"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5pPr>
            <a:lvl6pPr marR="0" lvl="5"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6pPr>
            <a:lvl7pPr marR="0" lvl="6"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7pPr>
            <a:lvl8pPr marR="0" lvl="7"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8pPr>
            <a:lvl9pPr marR="0" lvl="8"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9pPr>
          </a:lstStyle>
          <a:p>
            <a:r>
              <a:rPr lang="es-MX" dirty="0"/>
              <a:t>Plan de Continuidad</a:t>
            </a:r>
          </a:p>
        </p:txBody>
      </p:sp>
      <p:pic>
        <p:nvPicPr>
          <p:cNvPr id="5" name="Imagen 4">
            <a:extLst>
              <a:ext uri="{FF2B5EF4-FFF2-40B4-BE49-F238E27FC236}">
                <a16:creationId xmlns:a16="http://schemas.microsoft.com/office/drawing/2014/main" id="{0C04D9EB-77D3-AE07-2B9F-16921B770EE6}"/>
              </a:ext>
            </a:extLst>
          </p:cNvPr>
          <p:cNvPicPr>
            <a:picLocks noChangeAspect="1"/>
          </p:cNvPicPr>
          <p:nvPr/>
        </p:nvPicPr>
        <p:blipFill>
          <a:blip r:embed="rId8"/>
          <a:stretch>
            <a:fillRect/>
          </a:stretch>
        </p:blipFill>
        <p:spPr>
          <a:xfrm>
            <a:off x="1562067" y="773467"/>
            <a:ext cx="5976248" cy="3596566"/>
          </a:xfrm>
          <a:prstGeom prst="rect">
            <a:avLst/>
          </a:prstGeom>
        </p:spPr>
      </p:pic>
    </p:spTree>
    <p:extLst>
      <p:ext uri="{BB962C8B-B14F-4D97-AF65-F5344CB8AC3E}">
        <p14:creationId xmlns:p14="http://schemas.microsoft.com/office/powerpoint/2010/main" val="39972801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4" name="Google Shape;1094;g2d0418a8f34_5_56">
            <a:extLst>
              <a:ext uri="{FF2B5EF4-FFF2-40B4-BE49-F238E27FC236}">
                <a16:creationId xmlns:a16="http://schemas.microsoft.com/office/drawing/2014/main" id="{C68C554F-F715-3170-936A-5A7B97896933}"/>
              </a:ext>
            </a:extLst>
          </p:cNvPr>
          <p:cNvSpPr txBox="1">
            <a:spLocks/>
          </p:cNvSpPr>
          <p:nvPr/>
        </p:nvSpPr>
        <p:spPr>
          <a:xfrm>
            <a:off x="467856" y="0"/>
            <a:ext cx="8782691" cy="1082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aunces"/>
              <a:buNone/>
              <a:defRPr sz="3000" b="1" i="0" u="none" strike="noStrike" cap="none">
                <a:solidFill>
                  <a:schemeClr val="dk1"/>
                </a:solidFill>
                <a:latin typeface="Fraunces"/>
                <a:ea typeface="Fraunces"/>
                <a:cs typeface="Fraunces"/>
                <a:sym typeface="Fraunces"/>
              </a:defRPr>
            </a:lvl1pPr>
            <a:lvl2pPr marR="0" lvl="1"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2pPr>
            <a:lvl3pPr marR="0" lvl="2"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3pPr>
            <a:lvl4pPr marR="0" lvl="3"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4pPr>
            <a:lvl5pPr marR="0" lvl="4"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5pPr>
            <a:lvl6pPr marR="0" lvl="5"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6pPr>
            <a:lvl7pPr marR="0" lvl="6"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7pPr>
            <a:lvl8pPr marR="0" lvl="7"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8pPr>
            <a:lvl9pPr marR="0" lvl="8"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9pPr>
          </a:lstStyle>
          <a:p>
            <a:r>
              <a:rPr lang="es-MX" dirty="0"/>
              <a:t>CONCLUSIONES</a:t>
            </a:r>
          </a:p>
        </p:txBody>
      </p:sp>
      <p:pic>
        <p:nvPicPr>
          <p:cNvPr id="3" name="Imagen 2" descr="Imagen que contiene interior, tabla, naranja, computadora&#10;&#10;Descripción generada automáticamente">
            <a:extLst>
              <a:ext uri="{FF2B5EF4-FFF2-40B4-BE49-F238E27FC236}">
                <a16:creationId xmlns:a16="http://schemas.microsoft.com/office/drawing/2014/main" id="{63E51582-4921-C3D1-B753-638B3A57E61B}"/>
              </a:ext>
            </a:extLst>
          </p:cNvPr>
          <p:cNvPicPr>
            <a:picLocks noChangeAspect="1"/>
          </p:cNvPicPr>
          <p:nvPr/>
        </p:nvPicPr>
        <p:blipFill>
          <a:blip r:embed="rId8"/>
          <a:stretch>
            <a:fillRect/>
          </a:stretch>
        </p:blipFill>
        <p:spPr>
          <a:xfrm>
            <a:off x="1723099" y="615641"/>
            <a:ext cx="5697802" cy="4130906"/>
          </a:xfrm>
          <a:prstGeom prst="rect">
            <a:avLst/>
          </a:prstGeom>
        </p:spPr>
      </p:pic>
    </p:spTree>
    <p:extLst>
      <p:ext uri="{BB962C8B-B14F-4D97-AF65-F5344CB8AC3E}">
        <p14:creationId xmlns:p14="http://schemas.microsoft.com/office/powerpoint/2010/main" val="1301136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Google Shape;1095;g2d0418a8f34_5_56"/>
          <p:cNvPicPr preferRelativeResize="0"/>
          <p:nvPr/>
        </p:nvPicPr>
        <p:blipFill rotWithShape="1">
          <a:blip r:embed="rId3">
            <a:alphaModFix/>
          </a:blip>
          <a:srcRect/>
          <a:stretch/>
        </p:blipFill>
        <p:spPr>
          <a:xfrm rot="-3300617">
            <a:off x="7681576" y="4130475"/>
            <a:ext cx="505725" cy="1272390"/>
          </a:xfrm>
          <a:prstGeom prst="rect">
            <a:avLst/>
          </a:prstGeom>
          <a:noFill/>
          <a:ln>
            <a:noFill/>
          </a:ln>
        </p:spPr>
      </p:pic>
      <p:pic>
        <p:nvPicPr>
          <p:cNvPr id="1096" name="Google Shape;1096;g2d0418a8f34_5_56"/>
          <p:cNvPicPr preferRelativeResize="0"/>
          <p:nvPr/>
        </p:nvPicPr>
        <p:blipFill rotWithShape="1">
          <a:blip r:embed="rId4">
            <a:alphaModFix/>
          </a:blip>
          <a:srcRect t="15569" b="15569"/>
          <a:stretch/>
        </p:blipFill>
        <p:spPr>
          <a:xfrm rot="5400000" flipH="1">
            <a:off x="7274859" y="4127545"/>
            <a:ext cx="1943224" cy="876149"/>
          </a:xfrm>
          <a:prstGeom prst="rect">
            <a:avLst/>
          </a:prstGeom>
          <a:noFill/>
          <a:ln>
            <a:noFill/>
          </a:ln>
        </p:spPr>
      </p:pic>
      <p:pic>
        <p:nvPicPr>
          <p:cNvPr id="1097" name="Google Shape;1097;g2d0418a8f34_5_56"/>
          <p:cNvPicPr preferRelativeResize="0"/>
          <p:nvPr/>
        </p:nvPicPr>
        <p:blipFill rotWithShape="1">
          <a:blip r:embed="rId5">
            <a:alphaModFix/>
          </a:blip>
          <a:srcRect l="-7190" t="10521" r="7190" b="3515"/>
          <a:stretch/>
        </p:blipFill>
        <p:spPr>
          <a:xfrm rot="10800000" flipH="1">
            <a:off x="8522506" y="4064283"/>
            <a:ext cx="1286600" cy="1413074"/>
          </a:xfrm>
          <a:prstGeom prst="rect">
            <a:avLst/>
          </a:prstGeom>
          <a:noFill/>
          <a:ln>
            <a:noFill/>
          </a:ln>
        </p:spPr>
      </p:pic>
      <p:pic>
        <p:nvPicPr>
          <p:cNvPr id="1098" name="Google Shape;1098;g2d0418a8f34_5_56"/>
          <p:cNvPicPr preferRelativeResize="0"/>
          <p:nvPr/>
        </p:nvPicPr>
        <p:blipFill rotWithShape="1">
          <a:blip r:embed="rId6">
            <a:alphaModFix/>
          </a:blip>
          <a:srcRect/>
          <a:stretch/>
        </p:blipFill>
        <p:spPr>
          <a:xfrm rot="8099994" flipH="1">
            <a:off x="7881842" y="4127435"/>
            <a:ext cx="2004481" cy="768311"/>
          </a:xfrm>
          <a:prstGeom prst="rect">
            <a:avLst/>
          </a:prstGeom>
          <a:noFill/>
          <a:ln>
            <a:noFill/>
          </a:ln>
        </p:spPr>
      </p:pic>
      <p:pic>
        <p:nvPicPr>
          <p:cNvPr id="1099" name="Google Shape;1099;g2d0418a8f34_5_56"/>
          <p:cNvPicPr preferRelativeResize="0"/>
          <p:nvPr/>
        </p:nvPicPr>
        <p:blipFill rotWithShape="1">
          <a:blip r:embed="rId7">
            <a:alphaModFix/>
          </a:blip>
          <a:srcRect/>
          <a:stretch/>
        </p:blipFill>
        <p:spPr>
          <a:xfrm rot="-5400000">
            <a:off x="7649798" y="3984483"/>
            <a:ext cx="1882880" cy="1023256"/>
          </a:xfrm>
          <a:prstGeom prst="rect">
            <a:avLst/>
          </a:prstGeom>
          <a:noFill/>
          <a:ln>
            <a:noFill/>
          </a:ln>
        </p:spPr>
      </p:pic>
      <p:sp>
        <p:nvSpPr>
          <p:cNvPr id="4" name="Google Shape;1094;g2d0418a8f34_5_56">
            <a:extLst>
              <a:ext uri="{FF2B5EF4-FFF2-40B4-BE49-F238E27FC236}">
                <a16:creationId xmlns:a16="http://schemas.microsoft.com/office/drawing/2014/main" id="{C68C554F-F715-3170-936A-5A7B97896933}"/>
              </a:ext>
            </a:extLst>
          </p:cNvPr>
          <p:cNvSpPr txBox="1">
            <a:spLocks/>
          </p:cNvSpPr>
          <p:nvPr/>
        </p:nvSpPr>
        <p:spPr>
          <a:xfrm>
            <a:off x="467856" y="0"/>
            <a:ext cx="8782691" cy="1082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raunces"/>
              <a:buNone/>
              <a:defRPr sz="3000" b="1" i="0" u="none" strike="noStrike" cap="none">
                <a:solidFill>
                  <a:schemeClr val="dk1"/>
                </a:solidFill>
                <a:latin typeface="Fraunces"/>
                <a:ea typeface="Fraunces"/>
                <a:cs typeface="Fraunces"/>
                <a:sym typeface="Fraunces"/>
              </a:defRPr>
            </a:lvl1pPr>
            <a:lvl2pPr marR="0" lvl="1"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2pPr>
            <a:lvl3pPr marR="0" lvl="2"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3pPr>
            <a:lvl4pPr marR="0" lvl="3"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4pPr>
            <a:lvl5pPr marR="0" lvl="4"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5pPr>
            <a:lvl6pPr marR="0" lvl="5"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6pPr>
            <a:lvl7pPr marR="0" lvl="6"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7pPr>
            <a:lvl8pPr marR="0" lvl="7"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8pPr>
            <a:lvl9pPr marR="0" lvl="8" algn="l" rtl="0">
              <a:lnSpc>
                <a:spcPct val="100000"/>
              </a:lnSpc>
              <a:spcBef>
                <a:spcPts val="0"/>
              </a:spcBef>
              <a:spcAft>
                <a:spcPts val="0"/>
              </a:spcAft>
              <a:buClr>
                <a:schemeClr val="dk1"/>
              </a:buClr>
              <a:buSzPts val="3000"/>
              <a:buFont typeface="Fraunces"/>
              <a:buNone/>
              <a:defRPr sz="3000" b="0" i="0" u="none" strike="noStrike" cap="none">
                <a:solidFill>
                  <a:schemeClr val="dk1"/>
                </a:solidFill>
                <a:latin typeface="Fraunces"/>
                <a:ea typeface="Fraunces"/>
                <a:cs typeface="Fraunces"/>
                <a:sym typeface="Fraunces"/>
              </a:defRPr>
            </a:lvl9pPr>
          </a:lstStyle>
          <a:p>
            <a:r>
              <a:rPr lang="es-MX" dirty="0"/>
              <a:t>RECOMENDACIONES</a:t>
            </a:r>
          </a:p>
        </p:txBody>
      </p:sp>
      <p:pic>
        <p:nvPicPr>
          <p:cNvPr id="3" name="Imagen 2" descr="Logotipo&#10;&#10;Descripción generada automáticamente">
            <a:extLst>
              <a:ext uri="{FF2B5EF4-FFF2-40B4-BE49-F238E27FC236}">
                <a16:creationId xmlns:a16="http://schemas.microsoft.com/office/drawing/2014/main" id="{0D921DFB-64B4-2DDD-EED7-96B23DEE269E}"/>
              </a:ext>
            </a:extLst>
          </p:cNvPr>
          <p:cNvPicPr>
            <a:picLocks noChangeAspect="1"/>
          </p:cNvPicPr>
          <p:nvPr/>
        </p:nvPicPr>
        <p:blipFill>
          <a:blip r:embed="rId8"/>
          <a:stretch>
            <a:fillRect/>
          </a:stretch>
        </p:blipFill>
        <p:spPr>
          <a:xfrm>
            <a:off x="1260848" y="838235"/>
            <a:ext cx="6673590" cy="3336795"/>
          </a:xfrm>
          <a:prstGeom prst="rect">
            <a:avLst/>
          </a:prstGeom>
        </p:spPr>
      </p:pic>
    </p:spTree>
    <p:extLst>
      <p:ext uri="{BB962C8B-B14F-4D97-AF65-F5344CB8AC3E}">
        <p14:creationId xmlns:p14="http://schemas.microsoft.com/office/powerpoint/2010/main" val="208386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g28f4fa8e0ca_7_0"/>
          <p:cNvSpPr txBox="1">
            <a:spLocks noGrp="1"/>
          </p:cNvSpPr>
          <p:nvPr>
            <p:ph type="title"/>
          </p:nvPr>
        </p:nvSpPr>
        <p:spPr>
          <a:xfrm>
            <a:off x="826375" y="632700"/>
            <a:ext cx="6291600" cy="100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Propuesta de solución</a:t>
            </a:r>
            <a:endParaRPr sz="3600"/>
          </a:p>
        </p:txBody>
      </p:sp>
      <p:sp>
        <p:nvSpPr>
          <p:cNvPr id="1063" name="Google Shape;1063;g28f4fa8e0ca_7_0"/>
          <p:cNvSpPr txBox="1">
            <a:spLocks noGrp="1"/>
          </p:cNvSpPr>
          <p:nvPr>
            <p:ph type="subTitle" idx="1"/>
          </p:nvPr>
        </p:nvSpPr>
        <p:spPr>
          <a:xfrm>
            <a:off x="399650" y="1637411"/>
            <a:ext cx="46566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Esta solución implica la instalación de un asistente virtual que ayude a mejorar las ventas con su conocimiento, ofreciendo asesoramiento a los usuarios para que se animen a comprar nuestro producto. De esta manera, buscamos mejorar la tasa de ventas de la plataforma en relación con esta problemática.</a:t>
            </a:r>
            <a:endParaRPr dirty="0"/>
          </a:p>
        </p:txBody>
      </p:sp>
      <p:pic>
        <p:nvPicPr>
          <p:cNvPr id="1064" name="Google Shape;1064;g28f4fa8e0ca_7_0"/>
          <p:cNvPicPr preferRelativeResize="0"/>
          <p:nvPr/>
        </p:nvPicPr>
        <p:blipFill>
          <a:blip r:embed="rId3">
            <a:alphaModFix/>
          </a:blip>
          <a:stretch>
            <a:fillRect/>
          </a:stretch>
        </p:blipFill>
        <p:spPr>
          <a:xfrm>
            <a:off x="5491950" y="1637397"/>
            <a:ext cx="2986750" cy="24889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36"/>
          <p:cNvPicPr preferRelativeResize="0"/>
          <p:nvPr/>
        </p:nvPicPr>
        <p:blipFill rotWithShape="1">
          <a:blip r:embed="rId3">
            <a:alphaModFix/>
          </a:blip>
          <a:srcRect/>
          <a:stretch/>
        </p:blipFill>
        <p:spPr>
          <a:xfrm rot="-2099373" flipH="1">
            <a:off x="6039067" y="2306231"/>
            <a:ext cx="426695" cy="1073542"/>
          </a:xfrm>
          <a:prstGeom prst="rect">
            <a:avLst/>
          </a:prstGeom>
          <a:noFill/>
          <a:ln>
            <a:noFill/>
          </a:ln>
        </p:spPr>
      </p:pic>
      <p:pic>
        <p:nvPicPr>
          <p:cNvPr id="1106" name="Google Shape;1106;p36"/>
          <p:cNvPicPr preferRelativeResize="0"/>
          <p:nvPr/>
        </p:nvPicPr>
        <p:blipFill rotWithShape="1">
          <a:blip r:embed="rId4">
            <a:alphaModFix/>
          </a:blip>
          <a:srcRect t="15569" b="15569"/>
          <a:stretch/>
        </p:blipFill>
        <p:spPr>
          <a:xfrm rot="10800000">
            <a:off x="5263008" y="2736658"/>
            <a:ext cx="1639552" cy="739226"/>
          </a:xfrm>
          <a:prstGeom prst="rect">
            <a:avLst/>
          </a:prstGeom>
          <a:noFill/>
          <a:ln>
            <a:noFill/>
          </a:ln>
        </p:spPr>
      </p:pic>
      <p:pic>
        <p:nvPicPr>
          <p:cNvPr id="1107" name="Google Shape;1107;p36"/>
          <p:cNvPicPr preferRelativeResize="0"/>
          <p:nvPr/>
        </p:nvPicPr>
        <p:blipFill rotWithShape="1">
          <a:blip r:embed="rId5">
            <a:alphaModFix/>
          </a:blip>
          <a:srcRect l="-7190" t="10521" r="7190" b="3514"/>
          <a:stretch/>
        </p:blipFill>
        <p:spPr>
          <a:xfrm rot="5400000">
            <a:off x="5713149" y="3478682"/>
            <a:ext cx="1085532" cy="1192253"/>
          </a:xfrm>
          <a:prstGeom prst="rect">
            <a:avLst/>
          </a:prstGeom>
          <a:noFill/>
          <a:ln>
            <a:noFill/>
          </a:ln>
        </p:spPr>
      </p:pic>
      <p:pic>
        <p:nvPicPr>
          <p:cNvPr id="1108" name="Google Shape;1108;p36"/>
          <p:cNvPicPr preferRelativeResize="0"/>
          <p:nvPr/>
        </p:nvPicPr>
        <p:blipFill rotWithShape="1">
          <a:blip r:embed="rId6">
            <a:alphaModFix/>
          </a:blip>
          <a:srcRect/>
          <a:stretch/>
        </p:blipFill>
        <p:spPr>
          <a:xfrm rot="8100022">
            <a:off x="5191581" y="3320116"/>
            <a:ext cx="1691231" cy="648243"/>
          </a:xfrm>
          <a:prstGeom prst="rect">
            <a:avLst/>
          </a:prstGeom>
          <a:noFill/>
          <a:ln>
            <a:noFill/>
          </a:ln>
        </p:spPr>
      </p:pic>
      <p:pic>
        <p:nvPicPr>
          <p:cNvPr id="1109" name="Google Shape;1109;p36"/>
          <p:cNvPicPr preferRelativeResize="0"/>
          <p:nvPr/>
        </p:nvPicPr>
        <p:blipFill rotWithShape="1">
          <a:blip r:embed="rId7">
            <a:alphaModFix/>
          </a:blip>
          <a:srcRect/>
          <a:stretch/>
        </p:blipFill>
        <p:spPr>
          <a:xfrm flipH="1">
            <a:off x="5229818" y="2965487"/>
            <a:ext cx="1588639" cy="863343"/>
          </a:xfrm>
          <a:prstGeom prst="rect">
            <a:avLst/>
          </a:prstGeom>
          <a:noFill/>
          <a:ln>
            <a:noFill/>
          </a:ln>
        </p:spPr>
      </p:pic>
      <p:sp>
        <p:nvSpPr>
          <p:cNvPr id="1110" name="Google Shape;1110;p36"/>
          <p:cNvSpPr/>
          <p:nvPr/>
        </p:nvSpPr>
        <p:spPr>
          <a:xfrm flipH="1">
            <a:off x="5119384" y="3828829"/>
            <a:ext cx="67644" cy="52584"/>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36"/>
          <p:cNvSpPr/>
          <p:nvPr/>
        </p:nvSpPr>
        <p:spPr>
          <a:xfrm flipH="1">
            <a:off x="5370310" y="2979762"/>
            <a:ext cx="84370" cy="67707"/>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36"/>
          <p:cNvSpPr/>
          <p:nvPr/>
        </p:nvSpPr>
        <p:spPr>
          <a:xfrm flipH="1">
            <a:off x="5187028" y="3292439"/>
            <a:ext cx="64079" cy="51381"/>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36"/>
          <p:cNvSpPr/>
          <p:nvPr/>
        </p:nvSpPr>
        <p:spPr>
          <a:xfrm flipH="1">
            <a:off x="5454666" y="4313435"/>
            <a:ext cx="46889" cy="3417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14" name="Google Shape;1114;p36"/>
          <p:cNvPicPr preferRelativeResize="0"/>
          <p:nvPr/>
        </p:nvPicPr>
        <p:blipFill rotWithShape="1">
          <a:blip r:embed="rId6">
            <a:alphaModFix/>
          </a:blip>
          <a:srcRect/>
          <a:stretch/>
        </p:blipFill>
        <p:spPr>
          <a:xfrm rot="-2699978">
            <a:off x="6725870" y="2397603"/>
            <a:ext cx="1691231" cy="648243"/>
          </a:xfrm>
          <a:prstGeom prst="rect">
            <a:avLst/>
          </a:prstGeom>
          <a:noFill/>
          <a:ln>
            <a:noFill/>
          </a:ln>
        </p:spPr>
      </p:pic>
      <p:pic>
        <p:nvPicPr>
          <p:cNvPr id="1115" name="Google Shape;1115;p36"/>
          <p:cNvPicPr preferRelativeResize="0"/>
          <p:nvPr/>
        </p:nvPicPr>
        <p:blipFill rotWithShape="1">
          <a:blip r:embed="rId8">
            <a:alphaModFix/>
          </a:blip>
          <a:srcRect/>
          <a:stretch/>
        </p:blipFill>
        <p:spPr>
          <a:xfrm>
            <a:off x="6713878" y="3292458"/>
            <a:ext cx="1336094" cy="1359309"/>
          </a:xfrm>
          <a:prstGeom prst="rect">
            <a:avLst/>
          </a:prstGeom>
          <a:noFill/>
          <a:ln>
            <a:noFill/>
          </a:ln>
        </p:spPr>
      </p:pic>
      <p:pic>
        <p:nvPicPr>
          <p:cNvPr id="1116" name="Google Shape;1116;p36"/>
          <p:cNvPicPr preferRelativeResize="0"/>
          <p:nvPr/>
        </p:nvPicPr>
        <p:blipFill rotWithShape="1">
          <a:blip r:embed="rId3">
            <a:alphaModFix/>
          </a:blip>
          <a:srcRect/>
          <a:stretch/>
        </p:blipFill>
        <p:spPr>
          <a:xfrm rot="2099373">
            <a:off x="6839188" y="2104277"/>
            <a:ext cx="426695" cy="1073542"/>
          </a:xfrm>
          <a:prstGeom prst="rect">
            <a:avLst/>
          </a:prstGeom>
          <a:noFill/>
          <a:ln>
            <a:noFill/>
          </a:ln>
        </p:spPr>
      </p:pic>
      <p:pic>
        <p:nvPicPr>
          <p:cNvPr id="1117" name="Google Shape;1117;p36"/>
          <p:cNvPicPr preferRelativeResize="0"/>
          <p:nvPr/>
        </p:nvPicPr>
        <p:blipFill rotWithShape="1">
          <a:blip r:embed="rId9">
            <a:alphaModFix/>
          </a:blip>
          <a:srcRect t="14625" b="11648"/>
          <a:stretch/>
        </p:blipFill>
        <p:spPr>
          <a:xfrm>
            <a:off x="6522239" y="2778016"/>
            <a:ext cx="1908536" cy="764648"/>
          </a:xfrm>
          <a:prstGeom prst="rect">
            <a:avLst/>
          </a:prstGeom>
          <a:noFill/>
          <a:ln>
            <a:noFill/>
          </a:ln>
        </p:spPr>
      </p:pic>
      <p:pic>
        <p:nvPicPr>
          <p:cNvPr id="1118" name="Google Shape;1118;p36"/>
          <p:cNvPicPr preferRelativeResize="0"/>
          <p:nvPr/>
        </p:nvPicPr>
        <p:blipFill rotWithShape="1">
          <a:blip r:embed="rId4">
            <a:alphaModFix/>
          </a:blip>
          <a:srcRect/>
          <a:stretch/>
        </p:blipFill>
        <p:spPr>
          <a:xfrm>
            <a:off x="6602215" y="2981286"/>
            <a:ext cx="1639552" cy="1073534"/>
          </a:xfrm>
          <a:prstGeom prst="rect">
            <a:avLst/>
          </a:prstGeom>
          <a:noFill/>
          <a:ln>
            <a:noFill/>
          </a:ln>
        </p:spPr>
      </p:pic>
      <p:pic>
        <p:nvPicPr>
          <p:cNvPr id="1119" name="Google Shape;1119;p36"/>
          <p:cNvPicPr preferRelativeResize="0"/>
          <p:nvPr/>
        </p:nvPicPr>
        <p:blipFill rotWithShape="1">
          <a:blip r:embed="rId10">
            <a:alphaModFix/>
          </a:blip>
          <a:srcRect l="9923" t="8388" r="9915" b="8396"/>
          <a:stretch/>
        </p:blipFill>
        <p:spPr>
          <a:xfrm>
            <a:off x="6107168" y="2532746"/>
            <a:ext cx="1322737" cy="1879905"/>
          </a:xfrm>
          <a:prstGeom prst="rect">
            <a:avLst/>
          </a:prstGeom>
          <a:noFill/>
          <a:ln>
            <a:noFill/>
          </a:ln>
        </p:spPr>
      </p:pic>
      <p:pic>
        <p:nvPicPr>
          <p:cNvPr id="1120" name="Google Shape;1120;p36"/>
          <p:cNvPicPr preferRelativeResize="0"/>
          <p:nvPr/>
        </p:nvPicPr>
        <p:blipFill rotWithShape="1">
          <a:blip r:embed="rId11">
            <a:alphaModFix/>
          </a:blip>
          <a:srcRect l="12524" r="12523"/>
          <a:stretch/>
        </p:blipFill>
        <p:spPr>
          <a:xfrm rot="-7503289">
            <a:off x="5704721" y="2424299"/>
            <a:ext cx="435542" cy="286309"/>
          </a:xfrm>
          <a:prstGeom prst="rect">
            <a:avLst/>
          </a:prstGeom>
          <a:noFill/>
          <a:ln>
            <a:noFill/>
          </a:ln>
        </p:spPr>
      </p:pic>
      <p:pic>
        <p:nvPicPr>
          <p:cNvPr id="1121" name="Google Shape;1121;p36"/>
          <p:cNvPicPr preferRelativeResize="0"/>
          <p:nvPr/>
        </p:nvPicPr>
        <p:blipFill rotWithShape="1">
          <a:blip r:embed="rId12">
            <a:alphaModFix/>
          </a:blip>
          <a:srcRect l="53472" t="37076" r="11214" b="13321"/>
          <a:stretch/>
        </p:blipFill>
        <p:spPr>
          <a:xfrm rot="773998">
            <a:off x="6529309" y="2219950"/>
            <a:ext cx="317828" cy="532492"/>
          </a:xfrm>
          <a:prstGeom prst="rect">
            <a:avLst/>
          </a:prstGeom>
          <a:noFill/>
          <a:ln>
            <a:noFill/>
          </a:ln>
        </p:spPr>
      </p:pic>
      <p:sp>
        <p:nvSpPr>
          <p:cNvPr id="1122" name="Google Shape;1122;p36"/>
          <p:cNvSpPr/>
          <p:nvPr/>
        </p:nvSpPr>
        <p:spPr>
          <a:xfrm>
            <a:off x="8241761" y="2614761"/>
            <a:ext cx="67644" cy="52584"/>
          </a:xfrm>
          <a:custGeom>
            <a:avLst/>
            <a:gdLst/>
            <a:ahLst/>
            <a:cxnLst/>
            <a:rect l="l" t="t" r="r" b="b"/>
            <a:pathLst>
              <a:path w="3207" h="2493" extrusionOk="0">
                <a:moveTo>
                  <a:pt x="2217" y="604"/>
                </a:moveTo>
                <a:cubicBezTo>
                  <a:pt x="2282" y="604"/>
                  <a:pt x="2355" y="619"/>
                  <a:pt x="2433" y="651"/>
                </a:cubicBezTo>
                <a:cubicBezTo>
                  <a:pt x="2693" y="759"/>
                  <a:pt x="2779" y="1068"/>
                  <a:pt x="2709" y="1320"/>
                </a:cubicBezTo>
                <a:cubicBezTo>
                  <a:pt x="2691" y="1261"/>
                  <a:pt x="2662" y="1202"/>
                  <a:pt x="2614" y="1143"/>
                </a:cubicBezTo>
                <a:cubicBezTo>
                  <a:pt x="2580" y="1102"/>
                  <a:pt x="2525" y="1079"/>
                  <a:pt x="2471" y="1079"/>
                </a:cubicBezTo>
                <a:cubicBezTo>
                  <a:pt x="2431" y="1079"/>
                  <a:pt x="2391" y="1091"/>
                  <a:pt x="2360" y="1120"/>
                </a:cubicBezTo>
                <a:cubicBezTo>
                  <a:pt x="2276" y="1199"/>
                  <a:pt x="2201" y="1245"/>
                  <a:pt x="2137" y="1245"/>
                </a:cubicBezTo>
                <a:cubicBezTo>
                  <a:pt x="2058" y="1245"/>
                  <a:pt x="1996" y="1175"/>
                  <a:pt x="1954" y="1012"/>
                </a:cubicBezTo>
                <a:cubicBezTo>
                  <a:pt x="1890" y="757"/>
                  <a:pt x="2011" y="604"/>
                  <a:pt x="2217" y="604"/>
                </a:cubicBezTo>
                <a:close/>
                <a:moveTo>
                  <a:pt x="1253" y="497"/>
                </a:moveTo>
                <a:lnTo>
                  <a:pt x="1253" y="497"/>
                </a:lnTo>
                <a:cubicBezTo>
                  <a:pt x="1240" y="533"/>
                  <a:pt x="1227" y="571"/>
                  <a:pt x="1217" y="610"/>
                </a:cubicBezTo>
                <a:cubicBezTo>
                  <a:pt x="1103" y="1040"/>
                  <a:pt x="1198" y="1564"/>
                  <a:pt x="1532" y="1842"/>
                </a:cubicBezTo>
                <a:cubicBezTo>
                  <a:pt x="1256" y="1803"/>
                  <a:pt x="991" y="1685"/>
                  <a:pt x="847" y="1459"/>
                </a:cubicBezTo>
                <a:cubicBezTo>
                  <a:pt x="559" y="1011"/>
                  <a:pt x="870" y="677"/>
                  <a:pt x="1253" y="497"/>
                </a:cubicBezTo>
                <a:close/>
                <a:moveTo>
                  <a:pt x="1984" y="1"/>
                </a:moveTo>
                <a:cubicBezTo>
                  <a:pt x="1763" y="1"/>
                  <a:pt x="1564" y="72"/>
                  <a:pt x="1418" y="228"/>
                </a:cubicBezTo>
                <a:cubicBezTo>
                  <a:pt x="1371" y="227"/>
                  <a:pt x="1324" y="226"/>
                  <a:pt x="1277" y="226"/>
                </a:cubicBezTo>
                <a:cubicBezTo>
                  <a:pt x="861" y="226"/>
                  <a:pt x="465" y="309"/>
                  <a:pt x="245" y="728"/>
                </a:cubicBezTo>
                <a:cubicBezTo>
                  <a:pt x="1" y="1191"/>
                  <a:pt x="165" y="1761"/>
                  <a:pt x="538" y="2103"/>
                </a:cubicBezTo>
                <a:cubicBezTo>
                  <a:pt x="825" y="2367"/>
                  <a:pt x="1210" y="2492"/>
                  <a:pt x="1597" y="2492"/>
                </a:cubicBezTo>
                <a:cubicBezTo>
                  <a:pt x="2319" y="2492"/>
                  <a:pt x="3045" y="2057"/>
                  <a:pt x="3144" y="1280"/>
                </a:cubicBezTo>
                <a:cubicBezTo>
                  <a:pt x="3207" y="781"/>
                  <a:pt x="2959" y="306"/>
                  <a:pt x="2486" y="109"/>
                </a:cubicBezTo>
                <a:cubicBezTo>
                  <a:pt x="2315" y="39"/>
                  <a:pt x="2144" y="1"/>
                  <a:pt x="19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36"/>
          <p:cNvSpPr/>
          <p:nvPr/>
        </p:nvSpPr>
        <p:spPr>
          <a:xfrm>
            <a:off x="7625544" y="2191202"/>
            <a:ext cx="84370" cy="67707"/>
          </a:xfrm>
          <a:custGeom>
            <a:avLst/>
            <a:gdLst/>
            <a:ahLst/>
            <a:cxnLst/>
            <a:rect l="l" t="t" r="r" b="b"/>
            <a:pathLst>
              <a:path w="4000" h="3210" extrusionOk="0">
                <a:moveTo>
                  <a:pt x="2056" y="761"/>
                </a:moveTo>
                <a:cubicBezTo>
                  <a:pt x="2061" y="761"/>
                  <a:pt x="2067" y="761"/>
                  <a:pt x="2073" y="761"/>
                </a:cubicBezTo>
                <a:cubicBezTo>
                  <a:pt x="2707" y="774"/>
                  <a:pt x="3458" y="1428"/>
                  <a:pt x="2723" y="1940"/>
                </a:cubicBezTo>
                <a:cubicBezTo>
                  <a:pt x="2516" y="2084"/>
                  <a:pt x="2239" y="2179"/>
                  <a:pt x="1971" y="2179"/>
                </a:cubicBezTo>
                <a:cubicBezTo>
                  <a:pt x="1797" y="2179"/>
                  <a:pt x="1627" y="2139"/>
                  <a:pt x="1482" y="2048"/>
                </a:cubicBezTo>
                <a:cubicBezTo>
                  <a:pt x="1511" y="2048"/>
                  <a:pt x="1540" y="2048"/>
                  <a:pt x="1569" y="2046"/>
                </a:cubicBezTo>
                <a:cubicBezTo>
                  <a:pt x="1594" y="2046"/>
                  <a:pt x="1598" y="2014"/>
                  <a:pt x="1588" y="1998"/>
                </a:cubicBezTo>
                <a:cubicBezTo>
                  <a:pt x="1248" y="1507"/>
                  <a:pt x="1393" y="761"/>
                  <a:pt x="2056" y="761"/>
                </a:cubicBezTo>
                <a:close/>
                <a:moveTo>
                  <a:pt x="1882" y="0"/>
                </a:moveTo>
                <a:cubicBezTo>
                  <a:pt x="1784" y="0"/>
                  <a:pt x="1687" y="10"/>
                  <a:pt x="1592" y="29"/>
                </a:cubicBezTo>
                <a:cubicBezTo>
                  <a:pt x="1318" y="84"/>
                  <a:pt x="1095" y="237"/>
                  <a:pt x="935" y="435"/>
                </a:cubicBezTo>
                <a:cubicBezTo>
                  <a:pt x="727" y="439"/>
                  <a:pt x="523" y="556"/>
                  <a:pt x="363" y="783"/>
                </a:cubicBezTo>
                <a:cubicBezTo>
                  <a:pt x="0" y="1297"/>
                  <a:pt x="86" y="2001"/>
                  <a:pt x="427" y="2502"/>
                </a:cubicBezTo>
                <a:cubicBezTo>
                  <a:pt x="759" y="2988"/>
                  <a:pt x="1278" y="3209"/>
                  <a:pt x="1807" y="3209"/>
                </a:cubicBezTo>
                <a:cubicBezTo>
                  <a:pt x="2544" y="3209"/>
                  <a:pt x="3298" y="2780"/>
                  <a:pt x="3588" y="2037"/>
                </a:cubicBezTo>
                <a:cubicBezTo>
                  <a:pt x="4000" y="984"/>
                  <a:pt x="2897" y="0"/>
                  <a:pt x="18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36"/>
          <p:cNvSpPr/>
          <p:nvPr/>
        </p:nvSpPr>
        <p:spPr>
          <a:xfrm>
            <a:off x="7964512" y="2827938"/>
            <a:ext cx="64079" cy="51381"/>
          </a:xfrm>
          <a:custGeom>
            <a:avLst/>
            <a:gdLst/>
            <a:ahLst/>
            <a:cxnLst/>
            <a:rect l="l" t="t" r="r" b="b"/>
            <a:pathLst>
              <a:path w="3038" h="2436" extrusionOk="0">
                <a:moveTo>
                  <a:pt x="1683" y="660"/>
                </a:moveTo>
                <a:cubicBezTo>
                  <a:pt x="1733" y="660"/>
                  <a:pt x="1798" y="680"/>
                  <a:pt x="1878" y="728"/>
                </a:cubicBezTo>
                <a:cubicBezTo>
                  <a:pt x="1969" y="781"/>
                  <a:pt x="2081" y="886"/>
                  <a:pt x="2140" y="974"/>
                </a:cubicBezTo>
                <a:cubicBezTo>
                  <a:pt x="2180" y="1029"/>
                  <a:pt x="2213" y="1105"/>
                  <a:pt x="2237" y="1188"/>
                </a:cubicBezTo>
                <a:cubicBezTo>
                  <a:pt x="2181" y="1218"/>
                  <a:pt x="2116" y="1237"/>
                  <a:pt x="2050" y="1237"/>
                </a:cubicBezTo>
                <a:cubicBezTo>
                  <a:pt x="2037" y="1237"/>
                  <a:pt x="2024" y="1236"/>
                  <a:pt x="2011" y="1234"/>
                </a:cubicBezTo>
                <a:cubicBezTo>
                  <a:pt x="1878" y="1223"/>
                  <a:pt x="1730" y="1178"/>
                  <a:pt x="1638" y="1074"/>
                </a:cubicBezTo>
                <a:cubicBezTo>
                  <a:pt x="1514" y="933"/>
                  <a:pt x="1499" y="660"/>
                  <a:pt x="1683" y="660"/>
                </a:cubicBezTo>
                <a:close/>
                <a:moveTo>
                  <a:pt x="780" y="592"/>
                </a:moveTo>
                <a:lnTo>
                  <a:pt x="780" y="592"/>
                </a:lnTo>
                <a:cubicBezTo>
                  <a:pt x="687" y="732"/>
                  <a:pt x="634" y="892"/>
                  <a:pt x="649" y="1067"/>
                </a:cubicBezTo>
                <a:cubicBezTo>
                  <a:pt x="678" y="1431"/>
                  <a:pt x="888" y="1558"/>
                  <a:pt x="1144" y="1569"/>
                </a:cubicBezTo>
                <a:cubicBezTo>
                  <a:pt x="1268" y="1689"/>
                  <a:pt x="1411" y="1787"/>
                  <a:pt x="1556" y="1851"/>
                </a:cubicBezTo>
                <a:cubicBezTo>
                  <a:pt x="1517" y="1854"/>
                  <a:pt x="1481" y="1855"/>
                  <a:pt x="1450" y="1855"/>
                </a:cubicBezTo>
                <a:cubicBezTo>
                  <a:pt x="1448" y="1855"/>
                  <a:pt x="1446" y="1855"/>
                  <a:pt x="1444" y="1855"/>
                </a:cubicBezTo>
                <a:cubicBezTo>
                  <a:pt x="1119" y="1855"/>
                  <a:pt x="815" y="1728"/>
                  <a:pt x="647" y="1435"/>
                </a:cubicBezTo>
                <a:cubicBezTo>
                  <a:pt x="497" y="1173"/>
                  <a:pt x="505" y="746"/>
                  <a:pt x="780" y="592"/>
                </a:cubicBezTo>
                <a:close/>
                <a:moveTo>
                  <a:pt x="1945" y="0"/>
                </a:moveTo>
                <a:cubicBezTo>
                  <a:pt x="1816" y="0"/>
                  <a:pt x="1676" y="24"/>
                  <a:pt x="1536" y="68"/>
                </a:cubicBezTo>
                <a:cubicBezTo>
                  <a:pt x="1534" y="68"/>
                  <a:pt x="1531" y="68"/>
                  <a:pt x="1529" y="68"/>
                </a:cubicBezTo>
                <a:cubicBezTo>
                  <a:pt x="1348" y="68"/>
                  <a:pt x="1174" y="122"/>
                  <a:pt x="1035" y="242"/>
                </a:cubicBezTo>
                <a:cubicBezTo>
                  <a:pt x="984" y="235"/>
                  <a:pt x="935" y="232"/>
                  <a:pt x="887" y="232"/>
                </a:cubicBezTo>
                <a:cubicBezTo>
                  <a:pt x="419" y="232"/>
                  <a:pt x="70" y="568"/>
                  <a:pt x="40" y="1074"/>
                </a:cubicBezTo>
                <a:cubicBezTo>
                  <a:pt x="1" y="1702"/>
                  <a:pt x="470" y="2238"/>
                  <a:pt x="1060" y="2391"/>
                </a:cubicBezTo>
                <a:cubicBezTo>
                  <a:pt x="1176" y="2421"/>
                  <a:pt x="1299" y="2436"/>
                  <a:pt x="1424" y="2436"/>
                </a:cubicBezTo>
                <a:cubicBezTo>
                  <a:pt x="1906" y="2436"/>
                  <a:pt x="2424" y="2221"/>
                  <a:pt x="2700" y="1840"/>
                </a:cubicBezTo>
                <a:cubicBezTo>
                  <a:pt x="2800" y="1703"/>
                  <a:pt x="2848" y="1562"/>
                  <a:pt x="2860" y="1421"/>
                </a:cubicBezTo>
                <a:cubicBezTo>
                  <a:pt x="2910" y="1328"/>
                  <a:pt x="2946" y="1224"/>
                  <a:pt x="2961" y="1114"/>
                </a:cubicBezTo>
                <a:cubicBezTo>
                  <a:pt x="3038" y="563"/>
                  <a:pt x="2579" y="59"/>
                  <a:pt x="2043" y="5"/>
                </a:cubicBezTo>
                <a:cubicBezTo>
                  <a:pt x="2011" y="2"/>
                  <a:pt x="1978" y="0"/>
                  <a:pt x="19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36"/>
          <p:cNvSpPr/>
          <p:nvPr/>
        </p:nvSpPr>
        <p:spPr>
          <a:xfrm>
            <a:off x="8252139" y="2981284"/>
            <a:ext cx="46889" cy="34170"/>
          </a:xfrm>
          <a:custGeom>
            <a:avLst/>
            <a:gdLst/>
            <a:ahLst/>
            <a:cxnLst/>
            <a:rect l="l" t="t" r="r" b="b"/>
            <a:pathLst>
              <a:path w="2223" h="1620" extrusionOk="0">
                <a:moveTo>
                  <a:pt x="1305" y="217"/>
                </a:moveTo>
                <a:cubicBezTo>
                  <a:pt x="1410" y="217"/>
                  <a:pt x="1508" y="236"/>
                  <a:pt x="1578" y="276"/>
                </a:cubicBezTo>
                <a:cubicBezTo>
                  <a:pt x="1543" y="277"/>
                  <a:pt x="1507" y="286"/>
                  <a:pt x="1472" y="302"/>
                </a:cubicBezTo>
                <a:cubicBezTo>
                  <a:pt x="1459" y="292"/>
                  <a:pt x="1444" y="282"/>
                  <a:pt x="1428" y="273"/>
                </a:cubicBezTo>
                <a:cubicBezTo>
                  <a:pt x="1380" y="245"/>
                  <a:pt x="1328" y="228"/>
                  <a:pt x="1272" y="218"/>
                </a:cubicBezTo>
                <a:cubicBezTo>
                  <a:pt x="1283" y="217"/>
                  <a:pt x="1294" y="217"/>
                  <a:pt x="1305" y="217"/>
                </a:cubicBezTo>
                <a:close/>
                <a:moveTo>
                  <a:pt x="1626" y="432"/>
                </a:moveTo>
                <a:cubicBezTo>
                  <a:pt x="1671" y="432"/>
                  <a:pt x="1713" y="466"/>
                  <a:pt x="1746" y="556"/>
                </a:cubicBezTo>
                <a:cubicBezTo>
                  <a:pt x="1776" y="643"/>
                  <a:pt x="1754" y="744"/>
                  <a:pt x="1703" y="828"/>
                </a:cubicBezTo>
                <a:cubicBezTo>
                  <a:pt x="1712" y="693"/>
                  <a:pt x="1674" y="550"/>
                  <a:pt x="1599" y="436"/>
                </a:cubicBezTo>
                <a:cubicBezTo>
                  <a:pt x="1608" y="433"/>
                  <a:pt x="1617" y="432"/>
                  <a:pt x="1626" y="432"/>
                </a:cubicBezTo>
                <a:close/>
                <a:moveTo>
                  <a:pt x="1229" y="443"/>
                </a:moveTo>
                <a:cubicBezTo>
                  <a:pt x="1254" y="443"/>
                  <a:pt x="1279" y="447"/>
                  <a:pt x="1303" y="454"/>
                </a:cubicBezTo>
                <a:cubicBezTo>
                  <a:pt x="1207" y="589"/>
                  <a:pt x="1156" y="763"/>
                  <a:pt x="1156" y="931"/>
                </a:cubicBezTo>
                <a:cubicBezTo>
                  <a:pt x="1135" y="917"/>
                  <a:pt x="1116" y="899"/>
                  <a:pt x="1099" y="881"/>
                </a:cubicBezTo>
                <a:cubicBezTo>
                  <a:pt x="997" y="773"/>
                  <a:pt x="945" y="582"/>
                  <a:pt x="1087" y="487"/>
                </a:cubicBezTo>
                <a:cubicBezTo>
                  <a:pt x="1132" y="457"/>
                  <a:pt x="1181" y="443"/>
                  <a:pt x="1229" y="443"/>
                </a:cubicBezTo>
                <a:close/>
                <a:moveTo>
                  <a:pt x="674" y="194"/>
                </a:moveTo>
                <a:lnTo>
                  <a:pt x="674" y="194"/>
                </a:lnTo>
                <a:cubicBezTo>
                  <a:pt x="554" y="291"/>
                  <a:pt x="480" y="427"/>
                  <a:pt x="449" y="602"/>
                </a:cubicBezTo>
                <a:cubicBezTo>
                  <a:pt x="430" y="712"/>
                  <a:pt x="416" y="828"/>
                  <a:pt x="416" y="943"/>
                </a:cubicBezTo>
                <a:cubicBezTo>
                  <a:pt x="349" y="837"/>
                  <a:pt x="324" y="703"/>
                  <a:pt x="366" y="541"/>
                </a:cubicBezTo>
                <a:cubicBezTo>
                  <a:pt x="411" y="374"/>
                  <a:pt x="528" y="261"/>
                  <a:pt x="674" y="194"/>
                </a:cubicBezTo>
                <a:close/>
                <a:moveTo>
                  <a:pt x="1456" y="563"/>
                </a:moveTo>
                <a:cubicBezTo>
                  <a:pt x="1466" y="576"/>
                  <a:pt x="1476" y="591"/>
                  <a:pt x="1484" y="605"/>
                </a:cubicBezTo>
                <a:cubicBezTo>
                  <a:pt x="1551" y="735"/>
                  <a:pt x="1532" y="881"/>
                  <a:pt x="1465" y="1007"/>
                </a:cubicBezTo>
                <a:cubicBezTo>
                  <a:pt x="1443" y="1012"/>
                  <a:pt x="1422" y="1013"/>
                  <a:pt x="1401" y="1013"/>
                </a:cubicBezTo>
                <a:cubicBezTo>
                  <a:pt x="1387" y="1013"/>
                  <a:pt x="1374" y="1013"/>
                  <a:pt x="1361" y="1012"/>
                </a:cubicBezTo>
                <a:cubicBezTo>
                  <a:pt x="1360" y="956"/>
                  <a:pt x="1360" y="901"/>
                  <a:pt x="1366" y="847"/>
                </a:cubicBezTo>
                <a:cubicBezTo>
                  <a:pt x="1371" y="773"/>
                  <a:pt x="1387" y="700"/>
                  <a:pt x="1418" y="633"/>
                </a:cubicBezTo>
                <a:cubicBezTo>
                  <a:pt x="1428" y="611"/>
                  <a:pt x="1441" y="586"/>
                  <a:pt x="1456" y="563"/>
                </a:cubicBezTo>
                <a:close/>
                <a:moveTo>
                  <a:pt x="853" y="343"/>
                </a:moveTo>
                <a:lnTo>
                  <a:pt x="853" y="343"/>
                </a:lnTo>
                <a:cubicBezTo>
                  <a:pt x="844" y="352"/>
                  <a:pt x="835" y="360"/>
                  <a:pt x="828" y="371"/>
                </a:cubicBezTo>
                <a:cubicBezTo>
                  <a:pt x="556" y="697"/>
                  <a:pt x="860" y="1176"/>
                  <a:pt x="1223" y="1242"/>
                </a:cubicBezTo>
                <a:cubicBezTo>
                  <a:pt x="1226" y="1248"/>
                  <a:pt x="1230" y="1253"/>
                  <a:pt x="1233" y="1259"/>
                </a:cubicBezTo>
                <a:cubicBezTo>
                  <a:pt x="1207" y="1275"/>
                  <a:pt x="1181" y="1291"/>
                  <a:pt x="1154" y="1303"/>
                </a:cubicBezTo>
                <a:cubicBezTo>
                  <a:pt x="1052" y="1288"/>
                  <a:pt x="953" y="1267"/>
                  <a:pt x="862" y="1239"/>
                </a:cubicBezTo>
                <a:cubicBezTo>
                  <a:pt x="800" y="1221"/>
                  <a:pt x="741" y="1200"/>
                  <a:pt x="687" y="1172"/>
                </a:cubicBezTo>
                <a:cubicBezTo>
                  <a:pt x="601" y="969"/>
                  <a:pt x="646" y="647"/>
                  <a:pt x="716" y="493"/>
                </a:cubicBezTo>
                <a:cubicBezTo>
                  <a:pt x="744" y="435"/>
                  <a:pt x="792" y="384"/>
                  <a:pt x="853" y="343"/>
                </a:cubicBezTo>
                <a:close/>
                <a:moveTo>
                  <a:pt x="1829" y="527"/>
                </a:moveTo>
                <a:lnTo>
                  <a:pt x="1829" y="527"/>
                </a:lnTo>
                <a:cubicBezTo>
                  <a:pt x="1998" y="764"/>
                  <a:pt x="2106" y="1086"/>
                  <a:pt x="1859" y="1217"/>
                </a:cubicBezTo>
                <a:cubicBezTo>
                  <a:pt x="1747" y="1275"/>
                  <a:pt x="1622" y="1306"/>
                  <a:pt x="1492" y="1316"/>
                </a:cubicBezTo>
                <a:cubicBezTo>
                  <a:pt x="1502" y="1301"/>
                  <a:pt x="1508" y="1283"/>
                  <a:pt x="1508" y="1264"/>
                </a:cubicBezTo>
                <a:cubicBezTo>
                  <a:pt x="1543" y="1223"/>
                  <a:pt x="1575" y="1181"/>
                  <a:pt x="1602" y="1135"/>
                </a:cubicBezTo>
                <a:cubicBezTo>
                  <a:pt x="1766" y="996"/>
                  <a:pt x="1859" y="741"/>
                  <a:pt x="1829" y="527"/>
                </a:cubicBezTo>
                <a:close/>
                <a:moveTo>
                  <a:pt x="1318" y="0"/>
                </a:moveTo>
                <a:cubicBezTo>
                  <a:pt x="1242" y="0"/>
                  <a:pt x="1166" y="9"/>
                  <a:pt x="1092" y="24"/>
                </a:cubicBezTo>
                <a:cubicBezTo>
                  <a:pt x="1024" y="9"/>
                  <a:pt x="955" y="1"/>
                  <a:pt x="887" y="1"/>
                </a:cubicBezTo>
                <a:cubicBezTo>
                  <a:pt x="522" y="1"/>
                  <a:pt x="176" y="218"/>
                  <a:pt x="69" y="604"/>
                </a:cubicBezTo>
                <a:cubicBezTo>
                  <a:pt x="1" y="848"/>
                  <a:pt x="59" y="1115"/>
                  <a:pt x="232" y="1301"/>
                </a:cubicBezTo>
                <a:cubicBezTo>
                  <a:pt x="443" y="1526"/>
                  <a:pt x="796" y="1603"/>
                  <a:pt x="1093" y="1618"/>
                </a:cubicBezTo>
                <a:cubicBezTo>
                  <a:pt x="1123" y="1619"/>
                  <a:pt x="1153" y="1620"/>
                  <a:pt x="1183" y="1620"/>
                </a:cubicBezTo>
                <a:cubicBezTo>
                  <a:pt x="1443" y="1620"/>
                  <a:pt x="1710" y="1566"/>
                  <a:pt x="1932" y="1424"/>
                </a:cubicBezTo>
                <a:cubicBezTo>
                  <a:pt x="2183" y="1264"/>
                  <a:pt x="2222" y="1013"/>
                  <a:pt x="2129" y="744"/>
                </a:cubicBezTo>
                <a:cubicBezTo>
                  <a:pt x="2044" y="500"/>
                  <a:pt x="1886" y="212"/>
                  <a:pt x="1657" y="81"/>
                </a:cubicBezTo>
                <a:cubicBezTo>
                  <a:pt x="1556" y="23"/>
                  <a:pt x="1438" y="0"/>
                  <a:pt x="13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36"/>
          <p:cNvSpPr/>
          <p:nvPr/>
        </p:nvSpPr>
        <p:spPr>
          <a:xfrm rot="-1293459" flipH="1">
            <a:off x="339273" y="4016242"/>
            <a:ext cx="906263" cy="904929"/>
          </a:xfrm>
          <a:custGeom>
            <a:avLst/>
            <a:gdLst/>
            <a:ahLst/>
            <a:cxnLst/>
            <a:rect l="l" t="t" r="r" b="b"/>
            <a:pathLst>
              <a:path w="13593" h="13573" extrusionOk="0">
                <a:moveTo>
                  <a:pt x="3897" y="5135"/>
                </a:moveTo>
                <a:cubicBezTo>
                  <a:pt x="4220" y="5167"/>
                  <a:pt x="4538" y="5239"/>
                  <a:pt x="4840" y="5348"/>
                </a:cubicBezTo>
                <a:cubicBezTo>
                  <a:pt x="5554" y="5605"/>
                  <a:pt x="6192" y="6032"/>
                  <a:pt x="6755" y="6535"/>
                </a:cubicBezTo>
                <a:cubicBezTo>
                  <a:pt x="7051" y="6796"/>
                  <a:pt x="7325" y="7081"/>
                  <a:pt x="7584" y="7380"/>
                </a:cubicBezTo>
                <a:cubicBezTo>
                  <a:pt x="7832" y="7664"/>
                  <a:pt x="8092" y="7958"/>
                  <a:pt x="8273" y="8291"/>
                </a:cubicBezTo>
                <a:cubicBezTo>
                  <a:pt x="8452" y="8619"/>
                  <a:pt x="8559" y="9029"/>
                  <a:pt x="8311" y="9352"/>
                </a:cubicBezTo>
                <a:cubicBezTo>
                  <a:pt x="8120" y="9597"/>
                  <a:pt x="7790" y="9719"/>
                  <a:pt x="7487" y="9720"/>
                </a:cubicBezTo>
                <a:cubicBezTo>
                  <a:pt x="7486" y="9720"/>
                  <a:pt x="7485" y="9720"/>
                  <a:pt x="7484" y="9720"/>
                </a:cubicBezTo>
                <a:cubicBezTo>
                  <a:pt x="6722" y="9720"/>
                  <a:pt x="6067" y="9054"/>
                  <a:pt x="5587" y="8533"/>
                </a:cubicBezTo>
                <a:cubicBezTo>
                  <a:pt x="4723" y="7596"/>
                  <a:pt x="4069" y="6408"/>
                  <a:pt x="3897" y="5135"/>
                </a:cubicBezTo>
                <a:close/>
                <a:moveTo>
                  <a:pt x="7609" y="0"/>
                </a:moveTo>
                <a:cubicBezTo>
                  <a:pt x="7080" y="0"/>
                  <a:pt x="6552" y="101"/>
                  <a:pt x="6047" y="332"/>
                </a:cubicBezTo>
                <a:cubicBezTo>
                  <a:pt x="4732" y="934"/>
                  <a:pt x="3851" y="2267"/>
                  <a:pt x="3600" y="3665"/>
                </a:cubicBezTo>
                <a:cubicBezTo>
                  <a:pt x="3534" y="4037"/>
                  <a:pt x="3515" y="4412"/>
                  <a:pt x="3537" y="4784"/>
                </a:cubicBezTo>
                <a:lnTo>
                  <a:pt x="3537" y="4784"/>
                </a:lnTo>
                <a:cubicBezTo>
                  <a:pt x="3535" y="4784"/>
                  <a:pt x="3532" y="4784"/>
                  <a:pt x="3530" y="4784"/>
                </a:cubicBezTo>
                <a:cubicBezTo>
                  <a:pt x="3016" y="4784"/>
                  <a:pt x="2502" y="4882"/>
                  <a:pt x="2025" y="5072"/>
                </a:cubicBezTo>
                <a:cubicBezTo>
                  <a:pt x="1406" y="5321"/>
                  <a:pt x="840" y="5748"/>
                  <a:pt x="493" y="6326"/>
                </a:cubicBezTo>
                <a:cubicBezTo>
                  <a:pt x="59" y="7049"/>
                  <a:pt x="1" y="7923"/>
                  <a:pt x="177" y="8734"/>
                </a:cubicBezTo>
                <a:cubicBezTo>
                  <a:pt x="511" y="10277"/>
                  <a:pt x="1564" y="11653"/>
                  <a:pt x="2866" y="12514"/>
                </a:cubicBezTo>
                <a:cubicBezTo>
                  <a:pt x="3922" y="13212"/>
                  <a:pt x="5169" y="13572"/>
                  <a:pt x="6424" y="13572"/>
                </a:cubicBezTo>
                <a:cubicBezTo>
                  <a:pt x="6858" y="13572"/>
                  <a:pt x="7292" y="13529"/>
                  <a:pt x="7720" y="13442"/>
                </a:cubicBezTo>
                <a:cubicBezTo>
                  <a:pt x="8132" y="13359"/>
                  <a:pt x="8534" y="13234"/>
                  <a:pt x="8921" y="13074"/>
                </a:cubicBezTo>
                <a:cubicBezTo>
                  <a:pt x="9092" y="13003"/>
                  <a:pt x="9006" y="12766"/>
                  <a:pt x="8850" y="12766"/>
                </a:cubicBezTo>
                <a:cubicBezTo>
                  <a:pt x="8829" y="12766"/>
                  <a:pt x="8807" y="12770"/>
                  <a:pt x="8784" y="12779"/>
                </a:cubicBezTo>
                <a:cubicBezTo>
                  <a:pt x="8032" y="13091"/>
                  <a:pt x="7220" y="13248"/>
                  <a:pt x="6409" y="13248"/>
                </a:cubicBezTo>
                <a:cubicBezTo>
                  <a:pt x="5627" y="13248"/>
                  <a:pt x="4845" y="13102"/>
                  <a:pt x="4116" y="12807"/>
                </a:cubicBezTo>
                <a:cubicBezTo>
                  <a:pt x="2789" y="12271"/>
                  <a:pt x="1660" y="11251"/>
                  <a:pt x="990" y="9989"/>
                </a:cubicBezTo>
                <a:cubicBezTo>
                  <a:pt x="314" y="8715"/>
                  <a:pt x="55" y="6986"/>
                  <a:pt x="1245" y="5926"/>
                </a:cubicBezTo>
                <a:cubicBezTo>
                  <a:pt x="1867" y="5372"/>
                  <a:pt x="2682" y="5115"/>
                  <a:pt x="3501" y="5115"/>
                </a:cubicBezTo>
                <a:cubicBezTo>
                  <a:pt x="3523" y="5115"/>
                  <a:pt x="3546" y="5115"/>
                  <a:pt x="3568" y="5116"/>
                </a:cubicBezTo>
                <a:lnTo>
                  <a:pt x="3568" y="5116"/>
                </a:lnTo>
                <a:cubicBezTo>
                  <a:pt x="3702" y="6181"/>
                  <a:pt x="4162" y="7210"/>
                  <a:pt x="4790" y="8073"/>
                </a:cubicBezTo>
                <a:cubicBezTo>
                  <a:pt x="5019" y="8388"/>
                  <a:pt x="5272" y="8685"/>
                  <a:pt x="5548" y="8960"/>
                </a:cubicBezTo>
                <a:cubicBezTo>
                  <a:pt x="5846" y="9260"/>
                  <a:pt x="6167" y="9554"/>
                  <a:pt x="6537" y="9764"/>
                </a:cubicBezTo>
                <a:cubicBezTo>
                  <a:pt x="6832" y="9931"/>
                  <a:pt x="7179" y="10034"/>
                  <a:pt x="7516" y="10034"/>
                </a:cubicBezTo>
                <a:cubicBezTo>
                  <a:pt x="7902" y="10034"/>
                  <a:pt x="8276" y="9900"/>
                  <a:pt x="8548" y="9575"/>
                </a:cubicBezTo>
                <a:cubicBezTo>
                  <a:pt x="9125" y="8883"/>
                  <a:pt x="8535" y="8018"/>
                  <a:pt x="8075" y="7455"/>
                </a:cubicBezTo>
                <a:cubicBezTo>
                  <a:pt x="7540" y="6803"/>
                  <a:pt x="6937" y="6194"/>
                  <a:pt x="6240" y="5715"/>
                </a:cubicBezTo>
                <a:cubicBezTo>
                  <a:pt x="5593" y="5269"/>
                  <a:pt x="4848" y="4928"/>
                  <a:pt x="4065" y="4820"/>
                </a:cubicBezTo>
                <a:cubicBezTo>
                  <a:pt x="3998" y="4811"/>
                  <a:pt x="3931" y="4804"/>
                  <a:pt x="3863" y="4798"/>
                </a:cubicBezTo>
                <a:lnTo>
                  <a:pt x="3863" y="4798"/>
                </a:lnTo>
                <a:cubicBezTo>
                  <a:pt x="3860" y="4743"/>
                  <a:pt x="3857" y="4687"/>
                  <a:pt x="3855" y="4631"/>
                </a:cubicBezTo>
                <a:cubicBezTo>
                  <a:pt x="3814" y="3326"/>
                  <a:pt x="4365" y="1996"/>
                  <a:pt x="5369" y="1148"/>
                </a:cubicBezTo>
                <a:cubicBezTo>
                  <a:pt x="5891" y="705"/>
                  <a:pt x="6521" y="427"/>
                  <a:pt x="7201" y="345"/>
                </a:cubicBezTo>
                <a:cubicBezTo>
                  <a:pt x="7341" y="329"/>
                  <a:pt x="7482" y="321"/>
                  <a:pt x="7622" y="321"/>
                </a:cubicBezTo>
                <a:cubicBezTo>
                  <a:pt x="8254" y="321"/>
                  <a:pt x="8883" y="479"/>
                  <a:pt x="9465" y="723"/>
                </a:cubicBezTo>
                <a:cubicBezTo>
                  <a:pt x="10190" y="1027"/>
                  <a:pt x="10856" y="1470"/>
                  <a:pt x="11447" y="1987"/>
                </a:cubicBezTo>
                <a:cubicBezTo>
                  <a:pt x="12034" y="2501"/>
                  <a:pt x="12556" y="3148"/>
                  <a:pt x="12697" y="3936"/>
                </a:cubicBezTo>
                <a:cubicBezTo>
                  <a:pt x="12765" y="4318"/>
                  <a:pt x="12738" y="4702"/>
                  <a:pt x="12592" y="5062"/>
                </a:cubicBezTo>
                <a:cubicBezTo>
                  <a:pt x="12543" y="5186"/>
                  <a:pt x="12648" y="5277"/>
                  <a:pt x="12751" y="5277"/>
                </a:cubicBezTo>
                <a:cubicBezTo>
                  <a:pt x="12810" y="5277"/>
                  <a:pt x="12868" y="5248"/>
                  <a:pt x="12897" y="5177"/>
                </a:cubicBezTo>
                <a:cubicBezTo>
                  <a:pt x="13593" y="3451"/>
                  <a:pt x="12046" y="1894"/>
                  <a:pt x="10728" y="1033"/>
                </a:cubicBezTo>
                <a:cubicBezTo>
                  <a:pt x="9809" y="433"/>
                  <a:pt x="8706" y="0"/>
                  <a:pt x="760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7" name="Google Shape;1127;p36"/>
          <p:cNvPicPr preferRelativeResize="0"/>
          <p:nvPr/>
        </p:nvPicPr>
        <p:blipFill rotWithShape="1">
          <a:blip r:embed="rId13">
            <a:alphaModFix/>
          </a:blip>
          <a:srcRect l="14659" r="14653"/>
          <a:stretch/>
        </p:blipFill>
        <p:spPr>
          <a:xfrm rot="403024" flipH="1">
            <a:off x="5868673" y="1123731"/>
            <a:ext cx="1468502" cy="1776239"/>
          </a:xfrm>
          <a:prstGeom prst="rect">
            <a:avLst/>
          </a:prstGeom>
          <a:noFill/>
          <a:ln>
            <a:noFill/>
          </a:ln>
        </p:spPr>
      </p:pic>
      <p:sp>
        <p:nvSpPr>
          <p:cNvPr id="1128" name="Google Shape;1128;p36"/>
          <p:cNvSpPr txBox="1">
            <a:spLocks noGrp="1"/>
          </p:cNvSpPr>
          <p:nvPr>
            <p:ph type="title"/>
          </p:nvPr>
        </p:nvSpPr>
        <p:spPr>
          <a:xfrm>
            <a:off x="448550" y="1823250"/>
            <a:ext cx="6369900" cy="1004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7200"/>
              <a:t>GRACIAS</a:t>
            </a:r>
            <a:endParaRPr sz="7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g28f4fa8e0ca_7_0"/>
          <p:cNvSpPr txBox="1">
            <a:spLocks noGrp="1"/>
          </p:cNvSpPr>
          <p:nvPr>
            <p:ph type="title"/>
          </p:nvPr>
        </p:nvSpPr>
        <p:spPr>
          <a:xfrm>
            <a:off x="819341" y="182534"/>
            <a:ext cx="6291600" cy="100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Propuesta de solución</a:t>
            </a:r>
            <a:endParaRPr sz="3600" dirty="0"/>
          </a:p>
        </p:txBody>
      </p:sp>
      <p:pic>
        <p:nvPicPr>
          <p:cNvPr id="4" name="image29.png">
            <a:extLst>
              <a:ext uri="{FF2B5EF4-FFF2-40B4-BE49-F238E27FC236}">
                <a16:creationId xmlns:a16="http://schemas.microsoft.com/office/drawing/2014/main" id="{2F92E871-9E42-26C0-6DAD-12B019DD80C5}"/>
              </a:ext>
            </a:extLst>
          </p:cNvPr>
          <p:cNvPicPr/>
          <p:nvPr/>
        </p:nvPicPr>
        <p:blipFill>
          <a:blip r:embed="rId3"/>
          <a:srcRect/>
          <a:stretch>
            <a:fillRect/>
          </a:stretch>
        </p:blipFill>
        <p:spPr>
          <a:xfrm>
            <a:off x="2054161" y="1391215"/>
            <a:ext cx="4593600" cy="3222600"/>
          </a:xfrm>
          <a:prstGeom prst="rect">
            <a:avLst/>
          </a:prstGeom>
          <a:ln/>
        </p:spPr>
      </p:pic>
    </p:spTree>
    <p:extLst>
      <p:ext uri="{BB962C8B-B14F-4D97-AF65-F5344CB8AC3E}">
        <p14:creationId xmlns:p14="http://schemas.microsoft.com/office/powerpoint/2010/main" val="1484907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g28f4fa8e0ca_7_6"/>
          <p:cNvSpPr txBox="1">
            <a:spLocks noGrp="1"/>
          </p:cNvSpPr>
          <p:nvPr>
            <p:ph type="title"/>
          </p:nvPr>
        </p:nvSpPr>
        <p:spPr>
          <a:xfrm>
            <a:off x="826375" y="632700"/>
            <a:ext cx="7479300" cy="100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Justificación de la solución</a:t>
            </a:r>
            <a:endParaRPr sz="3600"/>
          </a:p>
        </p:txBody>
      </p:sp>
      <p:sp>
        <p:nvSpPr>
          <p:cNvPr id="1070" name="Google Shape;1070;g28f4fa8e0ca_7_6"/>
          <p:cNvSpPr txBox="1">
            <a:spLocks noGrp="1"/>
          </p:cNvSpPr>
          <p:nvPr>
            <p:ph type="subTitle" idx="1"/>
          </p:nvPr>
        </p:nvSpPr>
        <p:spPr>
          <a:xfrm>
            <a:off x="399650" y="1637400"/>
            <a:ext cx="7018200" cy="29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Problematica:</a:t>
            </a:r>
            <a:r>
              <a:rPr lang="en"/>
              <a:t> Baja tasa de adopción o ventas de Izipay</a:t>
            </a:r>
            <a:endParaRPr/>
          </a:p>
          <a:p>
            <a:pPr marL="0" lvl="0" indent="0" algn="l" rtl="0">
              <a:spcBef>
                <a:spcPts val="0"/>
              </a:spcBef>
              <a:spcAft>
                <a:spcPts val="0"/>
              </a:spcAft>
              <a:buNone/>
            </a:pPr>
            <a:endParaRPr/>
          </a:p>
          <a:p>
            <a:pPr marL="0" lvl="0" indent="0" algn="l" rtl="0">
              <a:spcBef>
                <a:spcPts val="0"/>
              </a:spcBef>
              <a:spcAft>
                <a:spcPts val="0"/>
              </a:spcAft>
              <a:buNone/>
            </a:pPr>
            <a:r>
              <a:rPr lang="en" b="1"/>
              <a:t>Alternativas:</a:t>
            </a:r>
            <a:r>
              <a:rPr lang="en"/>
              <a:t> Asistentes virtuales, Alianzas estratégicas, Talleres y capacitaciones, Programas de Fidelización o Análisis Predictivo</a:t>
            </a:r>
            <a:endParaRPr/>
          </a:p>
          <a:p>
            <a:pPr marL="0" lvl="0" indent="0" algn="l" rtl="0">
              <a:spcBef>
                <a:spcPts val="0"/>
              </a:spcBef>
              <a:spcAft>
                <a:spcPts val="0"/>
              </a:spcAft>
              <a:buNone/>
            </a:pPr>
            <a:endParaRPr/>
          </a:p>
          <a:p>
            <a:pPr marL="0" lvl="0" indent="0" algn="l" rtl="0">
              <a:spcBef>
                <a:spcPts val="0"/>
              </a:spcBef>
              <a:spcAft>
                <a:spcPts val="0"/>
              </a:spcAft>
              <a:buNone/>
            </a:pPr>
            <a:r>
              <a:rPr lang="en" b="1"/>
              <a:t>Criterios de evaluación:</a:t>
            </a:r>
            <a:r>
              <a:rPr lang="en"/>
              <a:t> Costo de implementacion, Tiempo de implementación, Dificultad, Infraestructura, Riesgo y Entregable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071" name="Google Shape;1071;g28f4fa8e0ca_7_6"/>
          <p:cNvPicPr preferRelativeResize="0"/>
          <p:nvPr/>
        </p:nvPicPr>
        <p:blipFill>
          <a:blip r:embed="rId3">
            <a:alphaModFix/>
          </a:blip>
          <a:stretch>
            <a:fillRect/>
          </a:stretch>
        </p:blipFill>
        <p:spPr>
          <a:xfrm>
            <a:off x="3247533" y="3578870"/>
            <a:ext cx="1322425" cy="1322450"/>
          </a:xfrm>
          <a:prstGeom prst="rect">
            <a:avLst/>
          </a:prstGeom>
          <a:noFill/>
          <a:ln>
            <a:noFill/>
          </a:ln>
        </p:spPr>
      </p:pic>
    </p:spTree>
  </p:cSld>
  <p:clrMapOvr>
    <a:masterClrMapping/>
  </p:clrMapOvr>
</p:sld>
</file>

<file path=ppt/theme/theme1.xml><?xml version="1.0" encoding="utf-8"?>
<a:theme xmlns:a="http://schemas.openxmlformats.org/drawingml/2006/main" name="Green Learning Environment at School by Slidesgo">
  <a:themeElements>
    <a:clrScheme name="Simple Light">
      <a:dk1>
        <a:srgbClr val="4A5C47"/>
      </a:dk1>
      <a:lt1>
        <a:srgbClr val="E2E7DE"/>
      </a:lt1>
      <a:dk2>
        <a:srgbClr val="85AC6E"/>
      </a:dk2>
      <a:lt2>
        <a:srgbClr val="F2E74A"/>
      </a:lt2>
      <a:accent1>
        <a:srgbClr val="5E8FC8"/>
      </a:accent1>
      <a:accent2>
        <a:srgbClr val="EA95BC"/>
      </a:accent2>
      <a:accent3>
        <a:srgbClr val="D91624"/>
      </a:accent3>
      <a:accent4>
        <a:srgbClr val="E8822E"/>
      </a:accent4>
      <a:accent5>
        <a:srgbClr val="FFFFFF"/>
      </a:accent5>
      <a:accent6>
        <a:srgbClr val="FFFFFF"/>
      </a:accent6>
      <a:hlink>
        <a:srgbClr val="4A5C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650</TotalTime>
  <Words>810</Words>
  <Application>Microsoft Office PowerPoint</Application>
  <PresentationFormat>Presentación en pantalla (16:9)</PresentationFormat>
  <Paragraphs>95</Paragraphs>
  <Slides>70</Slides>
  <Notes>70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70</vt:i4>
      </vt:variant>
    </vt:vector>
  </HeadingPairs>
  <TitlesOfParts>
    <vt:vector size="84" baseType="lpstr">
      <vt:lpstr>Fraunces</vt:lpstr>
      <vt:lpstr>Fraunces Light</vt:lpstr>
      <vt:lpstr>Fraunces SemiBold</vt:lpstr>
      <vt:lpstr>Lexend</vt:lpstr>
      <vt:lpstr>Bebas Neue</vt:lpstr>
      <vt:lpstr>Arial</vt:lpstr>
      <vt:lpstr>Nunito Light</vt:lpstr>
      <vt:lpstr>Times New Roman</vt:lpstr>
      <vt:lpstr>Albert Sans Medium</vt:lpstr>
      <vt:lpstr>Albert Sans</vt:lpstr>
      <vt:lpstr>PT Sans</vt:lpstr>
      <vt:lpstr>Albert Sans Light</vt:lpstr>
      <vt:lpstr>Lato</vt:lpstr>
      <vt:lpstr>Green Learning Environment at School by Slidesgo</vt:lpstr>
      <vt:lpstr>Arquitectura Empresarial            TF</vt:lpstr>
      <vt:lpstr>Indice</vt:lpstr>
      <vt:lpstr>Análisis del problema empresarial</vt:lpstr>
      <vt:lpstr>Definición del problema  </vt:lpstr>
      <vt:lpstr>Identificación de causas  </vt:lpstr>
      <vt:lpstr>Visión de la Arquitectura Empresarial</vt:lpstr>
      <vt:lpstr>Propuesta de solución</vt:lpstr>
      <vt:lpstr>Propuesta de solución</vt:lpstr>
      <vt:lpstr>Justificación de la solución</vt:lpstr>
      <vt:lpstr>Comparativa</vt:lpstr>
      <vt:lpstr>Matriz de criterios</vt:lpstr>
      <vt:lpstr>Análisis de evaluación</vt:lpstr>
      <vt:lpstr>Análisis de evaluación</vt:lpstr>
      <vt:lpstr>Descripción del benchmarking</vt:lpstr>
      <vt:lpstr>Sustentación de tecnología elegida</vt:lpstr>
      <vt:lpstr>FASES B, C, D, E Y REQUERIMIENTOS - DESARROLLO DE LA ARQUITECTURA EMPRESARIAL – AS IS/TO BE</vt:lpstr>
      <vt:lpstr>ARQUITECTURA DE NEGOCIO</vt:lpstr>
      <vt:lpstr>Gestión de Requerimientos - Negocio</vt:lpstr>
      <vt:lpstr>Análisis de situación Actual - Negocio</vt:lpstr>
      <vt:lpstr>Matriz consolidada de brechas, soluciones y dependencias - Negocio</vt:lpstr>
      <vt:lpstr>Análisis de alternativas para la situación deseada - Negocio</vt:lpstr>
      <vt:lpstr>Análisis de alternativas para la situación deseada - Negocio</vt:lpstr>
      <vt:lpstr>Análisis de alternativas para la situación deseada - Negocio</vt:lpstr>
      <vt:lpstr>Análisis de alternativas para la situación deseada - Negocio</vt:lpstr>
      <vt:lpstr>Análisis de alternativas para la situación deseada - Negocio</vt:lpstr>
      <vt:lpstr>Análisis de alternativas para la situación deseada - Negocio</vt:lpstr>
      <vt:lpstr>Diseño de la situación deseada - Negocio</vt:lpstr>
      <vt:lpstr>ARQUITECTURA DE APLICACIONES</vt:lpstr>
      <vt:lpstr>Gestión de Requerimientos - Aplicaciones</vt:lpstr>
      <vt:lpstr>Análisis de situación Actual - Aplicaciones</vt:lpstr>
      <vt:lpstr>Matriz consolidada de brechas, soluciones y dependencias - Aplicaciones</vt:lpstr>
      <vt:lpstr>Análisis de alternativas para la situación deseada - Aplicaciones</vt:lpstr>
      <vt:lpstr>Análisis de alternativas para la situación deseada - Aplicaciones</vt:lpstr>
      <vt:lpstr>Análisis de alternativas para la situación deseada - Aplicaciones</vt:lpstr>
      <vt:lpstr>Análisis de alternativas para la situación deseada - Aplicaciones</vt:lpstr>
      <vt:lpstr>Análisis de alternativas para la situación deseada - Aplicaciones</vt:lpstr>
      <vt:lpstr>Diseño de la situación deseada - Aplicaciones</vt:lpstr>
      <vt:lpstr>ARQUITECTURA DE DATOS</vt:lpstr>
      <vt:lpstr>Gestión de Requerimientos - Datos</vt:lpstr>
      <vt:lpstr>Análisis de situación Actual - Datos</vt:lpstr>
      <vt:lpstr>Matriz consolidada de brechas, soluciones y dependencias - Datos</vt:lpstr>
      <vt:lpstr>Análisis de alternativas para la situación deseada - Datos</vt:lpstr>
      <vt:lpstr>Análisis de alternativas para la situación deseada - Datos</vt:lpstr>
      <vt:lpstr>Análisis de alternativas para la situación deseada - Datos</vt:lpstr>
      <vt:lpstr>Análisis de alternativas para la situación deseada - Datos</vt:lpstr>
      <vt:lpstr>Análisis de alternativas para la situación deseada - Datos</vt:lpstr>
      <vt:lpstr>Diseño de la situación deseada - Datos</vt:lpstr>
      <vt:lpstr>ARQUITECTURA DE TECNOLOGÍA</vt:lpstr>
      <vt:lpstr>Gestión de Requerimientos - Tecnología</vt:lpstr>
      <vt:lpstr>Análisis de situación Actual - Tecnología</vt:lpstr>
      <vt:lpstr>Matriz consolidada de brechas, soluciones y dependencias - Tecnología</vt:lpstr>
      <vt:lpstr>Análisis de alternativas para la situación deseada - Tecnología</vt:lpstr>
      <vt:lpstr>Análisis de alternativas para la situación deseada - Tecnología</vt:lpstr>
      <vt:lpstr>Análisis de alternativas para la situación deseada - Tecnología</vt:lpstr>
      <vt:lpstr>Análisis de alternativas para la situación deseada - Tecnología</vt:lpstr>
      <vt:lpstr>Análisis de alternativas para la situación deseada - Tecnología</vt:lpstr>
      <vt:lpstr>Diseño de la situación deseada - Tecnología</vt:lpstr>
      <vt:lpstr>Alta Disponibilidad Activo - Activo Capa Model de Gestión de Ventas y entrenamiento de la IA del asistente virtual con Excel y ETL:</vt:lpstr>
      <vt:lpstr>FASE F - IMPLEMENTACIÓN DE LA ARQUITECTURA EMPRESARIAL</vt:lpstr>
      <vt:lpstr>Presentación de PowerPoint</vt:lpstr>
      <vt:lpstr>Presentación de PowerPoint</vt:lpstr>
      <vt:lpstr>FASE G, H - GOBIERNO Y CONTINUIDAD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André Vasquez</cp:lastModifiedBy>
  <cp:revision>10</cp:revision>
  <dcterms:modified xsi:type="dcterms:W3CDTF">2024-06-21T07:19:18Z</dcterms:modified>
</cp:coreProperties>
</file>